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419" r:id="rId2"/>
    <p:sldId id="425" r:id="rId3"/>
    <p:sldId id="422" r:id="rId4"/>
    <p:sldId id="420" r:id="rId5"/>
    <p:sldId id="424" r:id="rId6"/>
    <p:sldId id="42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68"/>
    <p:restoredTop sz="95918"/>
  </p:normalViewPr>
  <p:slideViewPr>
    <p:cSldViewPr snapToGrid="0" snapToObjects="1">
      <p:cViewPr varScale="1">
        <p:scale>
          <a:sx n="109" d="100"/>
          <a:sy n="109" d="100"/>
        </p:scale>
        <p:origin x="21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A51A06-9BE7-024F-9704-6791143019C6}" type="datetimeFigureOut">
              <a:rPr lang="en-US" smtClean="0"/>
              <a:t>4/21/24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1417E-949B-AE42-9BBF-001387D966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94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993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6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600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41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4867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699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D8E06-7C2A-E942-8CDA-B6A6CE5C1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383150-A017-6742-9299-16923D81FF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D68D9-145D-B544-993A-25B424EC6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ED74A-6C98-BB49-A5EE-B9D6DE7FC2EE}" type="datetimeFigureOut">
              <a:rPr lang="en-US" smtClean="0"/>
              <a:t>4/21/24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63D36-FDA1-C34F-831E-6D6847B8B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01502-35BE-0A47-9A50-B63AB425B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958B-CD35-FD4E-B7CC-57BD81E2B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692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7BC71-C29C-B24B-93CC-5DC8EE512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564DC-C0D0-C247-96FD-718A2E97CE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BD70E-BCFF-FA48-9D6B-E2CE137AC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ED74A-6C98-BB49-A5EE-B9D6DE7FC2EE}" type="datetimeFigureOut">
              <a:rPr lang="en-US" smtClean="0"/>
              <a:t>4/21/24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2869B-E511-6542-8B73-F4CEEB57A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3185E-8C3B-8147-AA01-729AA6EDE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958B-CD35-FD4E-B7CC-57BD81E2B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156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7B13C-3FAB-3E4D-A4F2-53A4D8A22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205861-1DA9-EF43-866B-22AA205B5F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3993A8-BA37-BC47-87BA-F2BD54C76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ED74A-6C98-BB49-A5EE-B9D6DE7FC2EE}" type="datetimeFigureOut">
              <a:rPr lang="en-US" smtClean="0"/>
              <a:t>4/21/24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3D724-F7F7-C94F-B5B2-0A3E891DC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9FEA62-8B3F-C44E-B0AC-AFDE58045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958B-CD35-FD4E-B7CC-57BD81E2B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01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55C27-5010-2E45-BE01-C2B701CE9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848E6-1F4E-014A-BAD1-5E0FC60598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51CD2-6F34-8F4F-A9D0-5CF2B0C070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099949-B54B-BA47-912E-C88AF5DD3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ED74A-6C98-BB49-A5EE-B9D6DE7FC2EE}" type="datetimeFigureOut">
              <a:rPr lang="en-US" smtClean="0"/>
              <a:t>4/21/24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3AF92D-B80F-F54B-B768-C474961ED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01B018-182E-C148-AF5B-8D1ADFD0F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958B-CD35-FD4E-B7CC-57BD81E2B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490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8D775-9A54-6A49-B33B-CCFD51D01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2C90CF-E0C0-334B-AE4F-425AC3F69E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50ACCB-AF3E-DB4B-8FB1-58389FCE2D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241CCF-4CB9-6B49-882A-031C419E20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80CE3B-13AF-6D4F-8F01-D0CAB7BAA1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62A6C0-0B26-B34A-8EB2-C7BF63669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ED74A-6C98-BB49-A5EE-B9D6DE7FC2EE}" type="datetimeFigureOut">
              <a:rPr lang="en-US" smtClean="0"/>
              <a:t>4/21/24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912CA9-2AE3-514A-B2F3-FA596EC6B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875F75-7F4F-7D45-8C99-7F1575B32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958B-CD35-FD4E-B7CC-57BD81E2B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441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E91C0-F568-D840-9DFD-974709BB2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FF2414-9CEF-2441-A2B5-64CA86999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ED74A-6C98-BB49-A5EE-B9D6DE7FC2EE}" type="datetimeFigureOut">
              <a:rPr lang="en-US" smtClean="0"/>
              <a:t>4/21/24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E21F09-1334-2146-B9C1-5655AA0D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4EBB60-D239-9A46-B79B-3AE091622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958B-CD35-FD4E-B7CC-57BD81E2B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90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546E47-2BBA-F740-AFB5-F0CA4F673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ED74A-6C98-BB49-A5EE-B9D6DE7FC2EE}" type="datetimeFigureOut">
              <a:rPr lang="en-US" smtClean="0"/>
              <a:t>4/21/24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229550-0AC7-B74A-AFCB-97CBA48E6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81A305-161A-6F4B-B2D8-1A5D56762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958B-CD35-FD4E-B7CC-57BD81E2B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636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9B736-FCFB-D64A-8670-B3746C6EE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3C7A2-AF69-6D4C-A7EB-6ADDE3F5D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2BB35-B2A1-7840-A0A3-9EC3207DD8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D1F37B-B4AA-EB46-BE24-10890A41A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ED74A-6C98-BB49-A5EE-B9D6DE7FC2EE}" type="datetimeFigureOut">
              <a:rPr lang="en-US" smtClean="0"/>
              <a:t>4/21/24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BF2598-DA73-314E-83C5-40E755BAC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C27322-6575-3341-AA1D-533417573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958B-CD35-FD4E-B7CC-57BD81E2B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420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6CA24-4F04-9641-B791-8E0F58915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141A95-15E9-AD46-B317-7A339B716B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A51F6F-85D0-0849-B750-A92EB11148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F9853C-AA70-784C-ACF2-B2D5E3CE9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ED74A-6C98-BB49-A5EE-B9D6DE7FC2EE}" type="datetimeFigureOut">
              <a:rPr lang="en-US" smtClean="0"/>
              <a:t>4/21/24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73899F-9F9C-BF45-B164-B4997FFF3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80F71D-2D4F-074E-9245-536DC931F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958B-CD35-FD4E-B7CC-57BD81E2B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260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D48C2-2D33-8440-9D47-DFAC70169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E1B8C7-32D7-E74F-AC74-82A760B867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E6568-3C42-D043-AFBA-6D0440298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ED74A-6C98-BB49-A5EE-B9D6DE7FC2EE}" type="datetimeFigureOut">
              <a:rPr lang="en-US" smtClean="0"/>
              <a:t>4/21/24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BE2E8-9222-8F48-B853-AAA099B1B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01A5E6-19B0-2246-AA71-57744EA63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958B-CD35-FD4E-B7CC-57BD81E2B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361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5D6F0C-C48B-E445-AA9A-3DBA32F68E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4C970B-2CF3-9C41-B13D-4C067F1AC8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0E1C14-213A-B947-B8BA-CE23FFCF1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ED74A-6C98-BB49-A5EE-B9D6DE7FC2EE}" type="datetimeFigureOut">
              <a:rPr lang="en-US" smtClean="0"/>
              <a:t>4/21/24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60E45-63AD-BE43-8EEC-954380A52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3ACE9-1695-AD4C-BA46-460A6455B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958B-CD35-FD4E-B7CC-57BD81E2B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40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CE66F2-2D5D-4540-B86B-5DE6631AB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4559ED-D763-1540-AB71-3B410DA8A4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23AB91-DF64-3C4F-9B58-635B9C6FBE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ED74A-6C98-BB49-A5EE-B9D6DE7FC2EE}" type="datetimeFigureOut">
              <a:rPr lang="en-US" smtClean="0"/>
              <a:t>4/21/24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86E0E-868A-784F-8805-857865D5E2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CA401-A011-F44B-97AA-5393813E4F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8958B-CD35-FD4E-B7CC-57BD81E2B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161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833653-6412-0140-9327-5232FC31A77D}"/>
              </a:ext>
            </a:extLst>
          </p:cNvPr>
          <p:cNvSpPr/>
          <p:nvPr/>
        </p:nvSpPr>
        <p:spPr>
          <a:xfrm>
            <a:off x="0" y="0"/>
            <a:ext cx="12192000" cy="6028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6600" b="1" dirty="0"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सिंहासनमा विराजित हुने प्रभु</a:t>
            </a:r>
            <a:r>
              <a:rPr lang="en-US" sz="6600" b="1" dirty="0"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, </a:t>
            </a:r>
            <a:r>
              <a:rPr lang="ne-NP" sz="6600" b="1" dirty="0"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प्रशंसामा उचालिने प्रभु</a:t>
            </a:r>
            <a:endParaRPr lang="en-US" sz="6600" b="1" dirty="0"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algn="ctr">
              <a:lnSpc>
                <a:spcPct val="150000"/>
              </a:lnSpc>
            </a:pPr>
            <a:r>
              <a:rPr lang="en-US" sz="6600" b="1" dirty="0" err="1"/>
              <a:t>Sihasanma</a:t>
            </a:r>
            <a:r>
              <a:rPr lang="en-US" sz="6600" b="1" dirty="0"/>
              <a:t> </a:t>
            </a:r>
            <a:r>
              <a:rPr lang="en-US" sz="6600" b="1" dirty="0" err="1"/>
              <a:t>Birajjit</a:t>
            </a:r>
            <a:r>
              <a:rPr lang="en-US" sz="6600" b="1" dirty="0"/>
              <a:t> </a:t>
            </a:r>
            <a:r>
              <a:rPr lang="en-US" sz="6600" b="1" dirty="0" err="1"/>
              <a:t>Hune</a:t>
            </a:r>
            <a:r>
              <a:rPr lang="en-US" sz="6600" b="1" dirty="0"/>
              <a:t> </a:t>
            </a:r>
            <a:r>
              <a:rPr lang="en-US" sz="6600" b="1" dirty="0" err="1"/>
              <a:t>Pravu</a:t>
            </a:r>
            <a:r>
              <a:rPr lang="en-US" sz="6600" b="1" dirty="0"/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6600" b="1" dirty="0" err="1"/>
              <a:t>Prashansama</a:t>
            </a:r>
            <a:r>
              <a:rPr lang="en-US" sz="6600" b="1" dirty="0"/>
              <a:t> </a:t>
            </a:r>
            <a:r>
              <a:rPr lang="en-US" sz="6600" b="1" dirty="0" err="1"/>
              <a:t>Uchaline</a:t>
            </a:r>
            <a:r>
              <a:rPr lang="en-US" sz="6600" b="1" dirty="0"/>
              <a:t> </a:t>
            </a:r>
            <a:r>
              <a:rPr lang="en-US" sz="6600" b="1" dirty="0" err="1"/>
              <a:t>Pravu</a:t>
            </a:r>
            <a:r>
              <a:rPr lang="en-US" sz="66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891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833653-6412-0140-9327-5232FC31A77D}"/>
              </a:ext>
            </a:extLst>
          </p:cNvPr>
          <p:cNvSpPr/>
          <p:nvPr/>
        </p:nvSpPr>
        <p:spPr>
          <a:xfrm>
            <a:off x="0" y="0"/>
            <a:ext cx="12192000" cy="5489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6000" b="1" dirty="0"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मारिएको थुमालाई उचाल्दछौँ</a:t>
            </a:r>
            <a:r>
              <a:rPr lang="en-US" sz="6000" b="1" dirty="0"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ne-NP" sz="6000" b="1" dirty="0"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आराधनाको बलिदान अर्पण गर्छौं</a:t>
            </a:r>
            <a:endParaRPr lang="en-US" sz="6000" b="1" dirty="0"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algn="ctr">
              <a:lnSpc>
                <a:spcPct val="150000"/>
              </a:lnSpc>
            </a:pPr>
            <a:r>
              <a:rPr lang="en-US" sz="6000" b="1" dirty="0" err="1"/>
              <a:t>Mariyeko</a:t>
            </a:r>
            <a:r>
              <a:rPr lang="en-US" sz="6000" b="1" dirty="0"/>
              <a:t> </a:t>
            </a:r>
            <a:r>
              <a:rPr lang="en-US" sz="6000" b="1" dirty="0" err="1"/>
              <a:t>Thumalai</a:t>
            </a:r>
            <a:r>
              <a:rPr lang="en-US" sz="6000" b="1" dirty="0"/>
              <a:t> </a:t>
            </a:r>
            <a:r>
              <a:rPr lang="en-US" sz="6000" b="1" dirty="0" err="1"/>
              <a:t>Uchaldachau</a:t>
            </a:r>
            <a:r>
              <a:rPr lang="en-US" sz="6000" b="1" dirty="0"/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6000" b="1" dirty="0" err="1"/>
              <a:t>Aaradhanako</a:t>
            </a:r>
            <a:r>
              <a:rPr lang="en-US" sz="6000" b="1" dirty="0"/>
              <a:t> </a:t>
            </a:r>
            <a:r>
              <a:rPr lang="en-US" sz="6000" b="1" dirty="0" err="1"/>
              <a:t>Balidan</a:t>
            </a:r>
            <a:r>
              <a:rPr lang="en-US" sz="6000" b="1" dirty="0"/>
              <a:t> Arpan </a:t>
            </a:r>
            <a:r>
              <a:rPr lang="en-US" sz="6000" b="1" dirty="0" err="1"/>
              <a:t>Garchau</a:t>
            </a:r>
            <a:r>
              <a:rPr lang="en-US" sz="6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53350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833653-6412-0140-9327-5232FC31A77D}"/>
              </a:ext>
            </a:extLst>
          </p:cNvPr>
          <p:cNvSpPr/>
          <p:nvPr/>
        </p:nvSpPr>
        <p:spPr>
          <a:xfrm>
            <a:off x="0" y="1207478"/>
            <a:ext cx="12192000" cy="4104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6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राजा येशू राजा</a:t>
            </a:r>
            <a:r>
              <a:rPr lang="en-US" sz="6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6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राजा येशू राजा (२) </a:t>
            </a:r>
            <a:endParaRPr lang="en-US" sz="60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6000" b="1" dirty="0"/>
              <a:t>Raja </a:t>
            </a:r>
            <a:r>
              <a:rPr lang="en-US" sz="6000" b="1" dirty="0" err="1"/>
              <a:t>Yeshu</a:t>
            </a:r>
            <a:r>
              <a:rPr lang="en-US" sz="6000" b="1" dirty="0"/>
              <a:t> Raja, Raja </a:t>
            </a:r>
            <a:r>
              <a:rPr lang="en-US" sz="6000" b="1" dirty="0" err="1"/>
              <a:t>Yeshu</a:t>
            </a:r>
            <a:r>
              <a:rPr lang="en-US" sz="6000" b="1" dirty="0"/>
              <a:t> Raja (2) </a:t>
            </a:r>
          </a:p>
          <a:p>
            <a:pPr algn="ctr">
              <a:lnSpc>
                <a:spcPct val="150000"/>
              </a:lnSpc>
            </a:pP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569139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3E5C16-DE0B-DE41-9B31-D13BE365B38B}"/>
              </a:ext>
            </a:extLst>
          </p:cNvPr>
          <p:cNvSpPr/>
          <p:nvPr/>
        </p:nvSpPr>
        <p:spPr>
          <a:xfrm>
            <a:off x="0" y="-5862"/>
            <a:ext cx="12192001" cy="656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7200" b="1" dirty="0"/>
              <a:t>उचालिनोस्</a:t>
            </a:r>
            <a:r>
              <a:rPr lang="en-US" sz="7200" b="1" dirty="0"/>
              <a:t>, </a:t>
            </a:r>
            <a:r>
              <a:rPr lang="ne-NP" sz="7200" b="1" dirty="0"/>
              <a:t>उचालिनोस्</a:t>
            </a:r>
            <a:r>
              <a:rPr lang="en-US" sz="7200" b="1" dirty="0"/>
              <a:t>, </a:t>
            </a:r>
            <a:r>
              <a:rPr lang="ne-NP" sz="7200" b="1" dirty="0"/>
              <a:t>उचालिनोस् हाम्रो बिचमा (</a:t>
            </a:r>
            <a:r>
              <a:rPr lang="en-US" sz="7200" b="1" dirty="0"/>
              <a:t>2)</a:t>
            </a:r>
          </a:p>
          <a:p>
            <a:pPr algn="ctr">
              <a:lnSpc>
                <a:spcPct val="150000"/>
              </a:lnSpc>
            </a:pPr>
            <a:r>
              <a:rPr lang="en-US" sz="7200" b="1" dirty="0" err="1"/>
              <a:t>Uchalinos</a:t>
            </a:r>
            <a:r>
              <a:rPr lang="en-US" sz="7200" b="1" dirty="0"/>
              <a:t>, </a:t>
            </a:r>
            <a:r>
              <a:rPr lang="en-US" sz="7200" b="1" dirty="0" err="1"/>
              <a:t>Uchalinos</a:t>
            </a:r>
            <a:r>
              <a:rPr lang="en-US" sz="7200" b="1" dirty="0"/>
              <a:t>, </a:t>
            </a:r>
            <a:r>
              <a:rPr lang="en-US" sz="7200" b="1" dirty="0" err="1"/>
              <a:t>Uchalinos</a:t>
            </a:r>
            <a:r>
              <a:rPr lang="en-US" sz="7200" b="1" dirty="0"/>
              <a:t> Hamro </a:t>
            </a:r>
            <a:r>
              <a:rPr lang="en-US" sz="7200" b="1" dirty="0" err="1"/>
              <a:t>Bichma</a:t>
            </a:r>
            <a:r>
              <a:rPr lang="en-US" sz="7200" b="1" dirty="0"/>
              <a:t> (2) </a:t>
            </a:r>
          </a:p>
        </p:txBody>
      </p:sp>
    </p:spTree>
    <p:extLst>
      <p:ext uri="{BB962C8B-B14F-4D97-AF65-F5344CB8AC3E}">
        <p14:creationId xmlns:p14="http://schemas.microsoft.com/office/powerpoint/2010/main" val="75052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833653-6412-0140-9327-5232FC31A77D}"/>
              </a:ext>
            </a:extLst>
          </p:cNvPr>
          <p:cNvSpPr/>
          <p:nvPr/>
        </p:nvSpPr>
        <p:spPr>
          <a:xfrm>
            <a:off x="0" y="1207478"/>
            <a:ext cx="12192000" cy="4104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6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राजा येशू राजा</a:t>
            </a:r>
            <a:r>
              <a:rPr lang="en-US" sz="6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6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राजा येशू राजा (२) </a:t>
            </a:r>
            <a:endParaRPr lang="en-US" sz="60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6000" b="1" dirty="0"/>
              <a:t>Raja </a:t>
            </a:r>
            <a:r>
              <a:rPr lang="en-US" sz="6000" b="1" dirty="0" err="1"/>
              <a:t>Yeshu</a:t>
            </a:r>
            <a:r>
              <a:rPr lang="en-US" sz="6000" b="1" dirty="0"/>
              <a:t> Raja, Raja </a:t>
            </a:r>
            <a:r>
              <a:rPr lang="en-US" sz="6000" b="1" dirty="0" err="1"/>
              <a:t>Yeshu</a:t>
            </a:r>
            <a:r>
              <a:rPr lang="en-US" sz="6000" b="1" dirty="0"/>
              <a:t> Raja (2) </a:t>
            </a:r>
          </a:p>
          <a:p>
            <a:pPr algn="ctr">
              <a:lnSpc>
                <a:spcPct val="150000"/>
              </a:lnSpc>
            </a:pP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814894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3E5C16-DE0B-DE41-9B31-D13BE365B38B}"/>
              </a:ext>
            </a:extLst>
          </p:cNvPr>
          <p:cNvSpPr/>
          <p:nvPr/>
        </p:nvSpPr>
        <p:spPr>
          <a:xfrm>
            <a:off x="-1" y="0"/>
            <a:ext cx="12192001" cy="6874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6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छुनुहोस्</a:t>
            </a:r>
            <a:r>
              <a:rPr lang="en-US" sz="6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6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छुनुहोस्</a:t>
            </a:r>
            <a:r>
              <a:rPr lang="en-US" sz="6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6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छुनुहोस् हाम्रो जीवनलाई (</a:t>
            </a:r>
            <a:r>
              <a:rPr lang="en-US" sz="6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2)</a:t>
            </a:r>
          </a:p>
          <a:p>
            <a:pPr algn="ctr">
              <a:lnSpc>
                <a:spcPct val="150000"/>
              </a:lnSpc>
            </a:pPr>
            <a:r>
              <a:rPr lang="en-US" sz="6000" b="1" dirty="0"/>
              <a:t>Raja </a:t>
            </a:r>
            <a:r>
              <a:rPr lang="en-US" sz="6000" b="1" dirty="0" err="1"/>
              <a:t>Yeshu</a:t>
            </a:r>
            <a:r>
              <a:rPr lang="en-US" sz="6000" b="1" dirty="0"/>
              <a:t> Raja, Raja </a:t>
            </a:r>
            <a:r>
              <a:rPr lang="en-US" sz="6000" b="1" dirty="0" err="1"/>
              <a:t>Yeshu</a:t>
            </a:r>
            <a:r>
              <a:rPr lang="en-US" sz="6000" b="1" dirty="0"/>
              <a:t> Raja  </a:t>
            </a:r>
          </a:p>
          <a:p>
            <a:pPr algn="ctr">
              <a:lnSpc>
                <a:spcPct val="150000"/>
              </a:lnSpc>
            </a:pPr>
            <a:r>
              <a:rPr lang="en-US" sz="6000" b="1" dirty="0" err="1"/>
              <a:t>Chunuhos</a:t>
            </a:r>
            <a:r>
              <a:rPr lang="en-US" sz="6000" b="1" dirty="0"/>
              <a:t>, </a:t>
            </a:r>
            <a:r>
              <a:rPr lang="en-US" sz="6000" b="1" dirty="0" err="1"/>
              <a:t>Chunuhos</a:t>
            </a:r>
            <a:r>
              <a:rPr lang="en-US" sz="6000" b="1" dirty="0"/>
              <a:t>, </a:t>
            </a:r>
            <a:r>
              <a:rPr lang="en-US" sz="6000" b="1" dirty="0" err="1"/>
              <a:t>Chunuhos</a:t>
            </a:r>
            <a:r>
              <a:rPr lang="en-US" sz="6000" b="1" dirty="0"/>
              <a:t> Hamro </a:t>
            </a:r>
            <a:r>
              <a:rPr lang="en-US" sz="6000" b="1" dirty="0" err="1"/>
              <a:t>Jiwanlai</a:t>
            </a:r>
            <a:r>
              <a:rPr lang="en-US" sz="6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95199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122</Words>
  <Application>Microsoft Macintosh PowerPoint</Application>
  <PresentationFormat>Widescreen</PresentationFormat>
  <Paragraphs>22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Kohinoor Devanagari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5</cp:revision>
  <dcterms:created xsi:type="dcterms:W3CDTF">2021-09-05T03:17:14Z</dcterms:created>
  <dcterms:modified xsi:type="dcterms:W3CDTF">2024-04-21T05:01:33Z</dcterms:modified>
</cp:coreProperties>
</file>