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52" r:id="rId2"/>
    <p:sldId id="442" r:id="rId3"/>
    <p:sldId id="454" r:id="rId4"/>
    <p:sldId id="450" r:id="rId5"/>
    <p:sldId id="453" r:id="rId6"/>
    <p:sldId id="451" r:id="rId7"/>
    <p:sldId id="455" r:id="rId8"/>
    <p:sldId id="456" r:id="rId9"/>
    <p:sldId id="459" r:id="rId10"/>
    <p:sldId id="460" r:id="rId11"/>
    <p:sldId id="457" r:id="rId12"/>
    <p:sldId id="458" r:id="rId13"/>
    <p:sldId id="461" r:id="rId14"/>
    <p:sldId id="462" r:id="rId15"/>
    <p:sldId id="463" r:id="rId16"/>
    <p:sldId id="46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95"/>
    <p:restoredTop sz="95775"/>
  </p:normalViewPr>
  <p:slideViewPr>
    <p:cSldViewPr snapToGrid="0" snapToObjects="1">
      <p:cViewPr varScale="1">
        <p:scale>
          <a:sx n="128" d="100"/>
          <a:sy n="128" d="100"/>
        </p:scale>
        <p:origin x="2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73F1C-62D6-FB4A-AF15-3DC6DECD2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938E09-2697-EF47-BD80-F9B18EA45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4D664-F908-0C49-A8DE-92A11A4A3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82E7E-8F38-4F40-861B-DF3992EF8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D3AD3-C653-4349-9559-0555B6082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165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9D45D-D29C-C043-97B9-CB57D02EC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15D46-F541-EC41-A52F-61BEEC885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27536-99F0-4D4A-83EC-47ED753BA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E634E-D329-AC4E-B03C-883FFD07D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71C30-2D7A-8741-B643-F5CE7068B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1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1E7B1-9F3F-9142-8618-F27AF07D1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333FC-6982-084B-AD03-765EE2A99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EF5A5-7069-D944-BEA1-A1CA017D5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431D5-4C68-BE4A-8147-3FFE9B867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1CF32-60A4-5F4F-A95D-F7F5851CD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14AFA-AA13-034D-ABB8-2DC55CE22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E26B2-707C-794B-947B-4A4C9C82CA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A0C6DF-76E9-D142-B7A7-28243A20D6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A9ED7-483B-0241-ACB3-E75D8A13F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AD89D2-BF2C-2444-8AAF-065D8A926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4D35AE-5786-9C4B-8225-8AAC72AE6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20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FDF04-CB7A-5D44-A9EB-AEC9F6BD8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BB90FF-BBA2-6E41-9FAC-CDCA964EC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B42FC-3001-F64B-BA6F-11F0D1A20C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DA5DE7-198E-954D-A791-2A158E9E9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6E167D-3B67-1047-AA0C-987A4F834A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3D0F7-71EF-E949-A3EB-E7087D341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22CB18-5E67-3545-9BC3-6E1CBBE50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6E3DF1-A306-E64F-80F2-B241DCD28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2BC61-406C-4048-9C6D-26BF7C421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5AE04D-AB95-9640-9FCA-ED1E71349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94CE1A-0DE3-5E4B-9238-44039E46E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A7417F-64B6-C945-9F52-F22CC4303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765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D6110D-19D2-AE40-B313-4E658E643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476B3D-D3AF-BC4E-A59B-2C800255E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9DA68-BCC4-1C4A-BAD1-B63511366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82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5C905-FDC8-CA4D-B90E-EDBF3534A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75F5F-0C82-0F47-B6D3-99A37B50F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145DF-F59F-A741-BFA6-DDC94DB7F7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2BF0F-E5DE-7B43-9C66-70913FE0F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6C0B28-CD7B-954C-8010-FE7E8FDB7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919F0-A4ED-3C46-B2C4-D19E8A875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930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B9546-AF41-5A43-BC8E-FF28F7B78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BEEF01-B368-6A49-AEFE-A05A28CCA5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81E39-5437-114A-96CB-39F9218F90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73E4F5-1D85-5342-86C3-3539412E2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6A15DF-6547-104B-B1FB-BEFA65608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BC201-3AC9-DC43-AFE1-842BB1578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53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7FCF6-439B-1740-A94E-6EAF27681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B8220B-96F4-3B4C-81A1-6D5A56CED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F7626-7AC1-DA46-A970-FFFFACCC9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59F2E-7095-6640-9832-C4650E5CE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F258C-B026-A340-9242-E85F5AD6A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42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2B37B1-B117-4C4E-984D-9BCEE805B8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5AA0CF-9D71-A341-955B-91F335F38B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248BE-32DA-C04A-9912-D9FB06CBA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83EDF-7EBB-BF4C-8E21-6D7A713A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24ECC-0A95-4B43-943D-67AD003F1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35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EF5FC-2530-7049-9DF1-879CE5684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D5E45-6205-3B42-ADA4-AA4483F40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C8A75-5071-AC4B-9299-CC3827179F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C68B8-5744-384F-AE4B-3FA926B9E5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CB699-8C5F-1741-BABE-773D30B97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76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A3FC6-EAD5-DB8B-E061-2EE3D2863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DF26F01-9696-516A-1653-6C6AFF431377}"/>
              </a:ext>
            </a:extLst>
          </p:cNvPr>
          <p:cNvSpPr txBox="1"/>
          <p:nvPr/>
        </p:nvSpPr>
        <p:spPr>
          <a:xfrm>
            <a:off x="-567" y="-7041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1B644F-AEEE-E42C-436C-FBE855603328}"/>
              </a:ext>
            </a:extLst>
          </p:cNvPr>
          <p:cNvSpPr/>
          <p:nvPr/>
        </p:nvSpPr>
        <p:spPr>
          <a:xfrm>
            <a:off x="-567" y="143330"/>
            <a:ext cx="12192001" cy="605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ne-NP" sz="70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आनन्दको ध्विनि आनन्दको </a:t>
            </a:r>
            <a:endParaRPr lang="en-US" sz="70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ne-NP" sz="70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ध्विनि हुन्छ</a:t>
            </a:r>
            <a:endParaRPr lang="en-US" sz="70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7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en-US" sz="7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Anandako</a:t>
            </a:r>
            <a:r>
              <a:rPr lang="en-US" sz="7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7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Duani</a:t>
            </a:r>
            <a:r>
              <a:rPr lang="en-US" sz="7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)2 </a:t>
            </a:r>
            <a:r>
              <a:rPr lang="en-US" sz="7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Huncha</a:t>
            </a:r>
            <a:r>
              <a:rPr lang="en-US" sz="7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7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endParaRPr lang="en-US" sz="5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154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67" y="-7041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546876-DF08-9B40-8ED8-34EDE421C500}"/>
              </a:ext>
            </a:extLst>
          </p:cNvPr>
          <p:cNvSpPr/>
          <p:nvPr/>
        </p:nvSpPr>
        <p:spPr>
          <a:xfrm>
            <a:off x="-567" y="143330"/>
            <a:ext cx="12192001" cy="758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ne-NP" sz="72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धार्मिहारको पालमा </a:t>
            </a:r>
            <a:endParaRPr lang="en-US" sz="72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ne-NP" sz="72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परमेश्वरको स्तुति हुन्छ</a:t>
            </a:r>
            <a:endParaRPr lang="en-US" sz="72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Dharmiko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Paalma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  <a:p>
            <a:pPr marL="0" marR="0" algn="ctr">
              <a:lnSpc>
                <a:spcPct val="150000"/>
              </a:lnSpc>
            </a:pP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Prameshworko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Istuti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Hucha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6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endParaRPr lang="en-US" sz="5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832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4946B-69B8-8A75-37BC-23D152D79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855E988-582A-E55B-C428-4580E0E0093E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A0ED02-ABD5-6CE1-5F07-12D7BBAB74DF}"/>
              </a:ext>
            </a:extLst>
          </p:cNvPr>
          <p:cNvSpPr/>
          <p:nvPr/>
        </p:nvSpPr>
        <p:spPr>
          <a:xfrm>
            <a:off x="0" y="103574"/>
            <a:ext cx="12192001" cy="6861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ne-NP" sz="66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सारंगी बिणा खैजडी बासुरी </a:t>
            </a:r>
            <a:endParaRPr lang="en-US" sz="66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ne-NP" sz="66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दस्तारे बाजा सितार बजाउदै आऊ </a:t>
            </a:r>
            <a:endParaRPr lang="en-US" sz="66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 Sarangi Bida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Khaijhadi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Bhasuri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Daastare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Baja Sitar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Bhajaudai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Ahau </a:t>
            </a:r>
            <a:endParaRPr lang="en-US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endParaRPr lang="en-US" sz="4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602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B1866-C84A-A3E9-6618-D4753009A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7DA2E60-7B09-342B-BCB1-52190B542B20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B6D25F-8911-9E02-2183-A41DC3578B02}"/>
              </a:ext>
            </a:extLst>
          </p:cNvPr>
          <p:cNvSpPr/>
          <p:nvPr/>
        </p:nvSpPr>
        <p:spPr>
          <a:xfrm>
            <a:off x="0" y="103574"/>
            <a:ext cx="12192001" cy="4842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80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परमेश्वरको स्तुति गाउ</a:t>
            </a:r>
            <a:endParaRPr lang="en-US" sz="8000" b="1" dirty="0">
              <a:solidFill>
                <a:srgbClr val="353535"/>
              </a:solidFill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72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Prameshworko</a:t>
            </a:r>
            <a:r>
              <a:rPr lang="en-US" sz="72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72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Istuti</a:t>
            </a:r>
            <a:r>
              <a:rPr lang="en-US" sz="72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72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Ghayou</a:t>
            </a:r>
            <a:r>
              <a:rPr lang="en-US" sz="72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7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endParaRPr lang="en-US" sz="6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454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585BD-0DCF-842C-7700-3CBA11735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6A1D588-6814-01D5-20F0-849D984631FC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6329AA-971F-51C5-F83A-4B08CA0E56B0}"/>
              </a:ext>
            </a:extLst>
          </p:cNvPr>
          <p:cNvSpPr/>
          <p:nvPr/>
        </p:nvSpPr>
        <p:spPr>
          <a:xfrm>
            <a:off x="0" y="103574"/>
            <a:ext cx="12192001" cy="674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ne-NP" sz="60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किनकि बैभाउले चारै तिरबाट </a:t>
            </a:r>
            <a:endParaRPr lang="en-US" sz="60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ne-NP" sz="60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उहाँलाई घेरेको छ</a:t>
            </a:r>
            <a:endParaRPr lang="en-US" sz="60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Kinaki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Baivavley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Charai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Tirabata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Uahalai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Ghairaiko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Cha </a:t>
            </a:r>
            <a:endParaRPr lang="en-US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endParaRPr lang="en-US" sz="5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607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85531-FC4C-F025-658F-80193C21C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D95490D-9213-47B4-2884-13F0D2FCE60C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4CE7E7-9B5B-5456-83E1-86D95D3BA1FC}"/>
              </a:ext>
            </a:extLst>
          </p:cNvPr>
          <p:cNvSpPr/>
          <p:nvPr/>
        </p:nvSpPr>
        <p:spPr>
          <a:xfrm>
            <a:off x="-567" y="0"/>
            <a:ext cx="12192001" cy="6023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ne-NP" sz="66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किनकि ज्योतिलाई पोसाकझै </a:t>
            </a:r>
            <a:endParaRPr lang="en-US" sz="66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ne-NP" sz="66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उहाँले पहिरिनु भएको छ</a:t>
            </a:r>
            <a:endParaRPr lang="en-US" sz="66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Kinaki </a:t>
            </a: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Jyotilai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Posakjhai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6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Uhaley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Pairenuvayeko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Cha </a:t>
            </a:r>
            <a:endParaRPr lang="en-US" sz="6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728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CA5CE-9AD6-3FF9-112C-7E0CDDF17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DB30730-6FC4-83F4-CA8E-BAA63C4B1CA8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7EB640-FD3B-B33E-6A90-478583065560}"/>
              </a:ext>
            </a:extLst>
          </p:cNvPr>
          <p:cNvSpPr/>
          <p:nvPr/>
        </p:nvSpPr>
        <p:spPr>
          <a:xfrm>
            <a:off x="-567" y="0"/>
            <a:ext cx="12192001" cy="7151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ne-NP" sz="66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आकाशलाई तन्काई त्यहाँ ताराहरुलाई </a:t>
            </a:r>
            <a:endParaRPr lang="en-US" sz="6600" b="1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ne-NP" sz="66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फिजाउनु भएको छ</a:t>
            </a:r>
            <a:r>
              <a:rPr lang="en-US" sz="66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 </a:t>
            </a:r>
          </a:p>
          <a:p>
            <a:pPr marL="0" marR="0" algn="ctr">
              <a:lnSpc>
                <a:spcPct val="150000"/>
              </a:lnSpc>
            </a:pP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Akashlai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Tankai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Thaya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Taraharulai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Fijaunu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Vayeko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Cha </a:t>
            </a:r>
            <a:endParaRPr lang="en-US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endParaRPr lang="en-US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643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8698F-26F8-077B-87E8-CEC26D56E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796426B-F6CE-0904-8104-4826823CEB3F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E73D8C-E531-66FF-E483-E6A374A75397}"/>
              </a:ext>
            </a:extLst>
          </p:cNvPr>
          <p:cNvSpPr/>
          <p:nvPr/>
        </p:nvSpPr>
        <p:spPr>
          <a:xfrm>
            <a:off x="-567" y="0"/>
            <a:ext cx="12192001" cy="7705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ne-NP" sz="72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पृथ्वीलाई सुन्यतामा उधेक गरि अल्झाउनु भएको छ</a:t>
            </a:r>
            <a:endParaRPr lang="en-US" sz="72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Pritivilai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Sunyatama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Udaek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Gari</a:t>
            </a:r>
            <a:endParaRPr lang="en-US" sz="6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Aljhaunu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Vayeko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Cha </a:t>
            </a:r>
            <a:endParaRPr lang="en-US" sz="6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endParaRPr lang="en-US" sz="6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192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2E770-EC94-4D42-1DFF-8C38EF976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B73458C-08FD-3879-0164-2801A08CDA5B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D0EC3B-37CB-D7B3-F269-634C01E428B8}"/>
              </a:ext>
            </a:extLst>
          </p:cNvPr>
          <p:cNvSpPr/>
          <p:nvPr/>
        </p:nvSpPr>
        <p:spPr>
          <a:xfrm>
            <a:off x="0" y="103574"/>
            <a:ext cx="12192001" cy="6861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ne-NP" sz="66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सारंगी बिणा खैजडी बासुरी </a:t>
            </a:r>
            <a:endParaRPr lang="en-US" sz="66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ne-NP" sz="66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दस्तारे बाजा सितार बजाउदै आऊ </a:t>
            </a:r>
            <a:endParaRPr lang="en-US" sz="66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 Sarangi Bida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Khaijhadi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Bhasuri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Daastare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Baja Sitar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Bhajaudai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Ahau </a:t>
            </a:r>
            <a:endParaRPr lang="en-US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endParaRPr lang="en-US" sz="4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716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EBD33-630C-7E93-F19C-9EFA53F26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9C9A33F-D0A3-86B3-C1A9-735B493C5760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F404C9-B504-FF38-4D42-073A88D6C8CA}"/>
              </a:ext>
            </a:extLst>
          </p:cNvPr>
          <p:cNvSpPr/>
          <p:nvPr/>
        </p:nvSpPr>
        <p:spPr>
          <a:xfrm>
            <a:off x="0" y="103574"/>
            <a:ext cx="12192001" cy="4842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80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परमेश्वरको स्तुति गाउ</a:t>
            </a:r>
            <a:endParaRPr lang="en-US" sz="8000" b="1" dirty="0">
              <a:solidFill>
                <a:srgbClr val="353535"/>
              </a:solidFill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72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Prameshworko</a:t>
            </a:r>
            <a:r>
              <a:rPr lang="en-US" sz="72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72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Istuti</a:t>
            </a:r>
            <a:r>
              <a:rPr lang="en-US" sz="72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72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Ghayou</a:t>
            </a:r>
            <a:r>
              <a:rPr lang="en-US" sz="72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7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endParaRPr lang="en-US" sz="6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63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F038F-277E-8512-2EF3-B238AD63F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78A4400-CAD2-ACEC-AAAF-FA21117E1732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AF498D-D1D9-638B-CFFC-73AF6423DF6C}"/>
              </a:ext>
            </a:extLst>
          </p:cNvPr>
          <p:cNvSpPr/>
          <p:nvPr/>
        </p:nvSpPr>
        <p:spPr>
          <a:xfrm>
            <a:off x="-567" y="0"/>
            <a:ext cx="12192001" cy="6300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ne-NP" sz="72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किनकि अधर्मको जुवालाई </a:t>
            </a:r>
            <a:endParaRPr lang="en-US" sz="72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ne-NP" sz="72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उहाँले हटाउनु भएको छ</a:t>
            </a:r>
            <a:endParaRPr lang="en-US" sz="72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Kinaki </a:t>
            </a: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Adharmako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Juwalai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6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Uahaley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Hataunu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Vayekocha</a:t>
            </a:r>
            <a:endParaRPr lang="en-US" sz="6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794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95002-09D7-D92B-A8D6-B61EBEFCA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D98347E-F7B6-BA4F-C459-8E76AE68E774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39032B-09AD-CE62-E100-90EC159B2815}"/>
              </a:ext>
            </a:extLst>
          </p:cNvPr>
          <p:cNvSpPr/>
          <p:nvPr/>
        </p:nvSpPr>
        <p:spPr>
          <a:xfrm>
            <a:off x="-567" y="0"/>
            <a:ext cx="12192001" cy="687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ne-NP" sz="60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किनकि खिष्ट द्वारा हामीलाई </a:t>
            </a:r>
            <a:endParaRPr lang="en-US" sz="6000" b="1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ne-NP" sz="60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सदालाई बचाउनु भएको छ</a:t>
            </a:r>
            <a:r>
              <a:rPr lang="en-US" sz="60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 </a:t>
            </a:r>
          </a:p>
          <a:p>
            <a:pPr marL="0" marR="0" algn="ctr">
              <a:lnSpc>
                <a:spcPct val="150000"/>
              </a:lnSpc>
            </a:pP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Kinaki Christ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Duara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HamiLai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Sadhalai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Bhachaunu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Vayekocha</a:t>
            </a:r>
            <a:endParaRPr lang="en-US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endParaRPr lang="en-US" sz="6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969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3A581-C042-ECFF-5416-415CE7AAF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C2070DF-A355-16E8-F21B-6DA85C3F6B5D}"/>
              </a:ext>
            </a:extLst>
          </p:cNvPr>
          <p:cNvSpPr txBox="1"/>
          <p:nvPr/>
        </p:nvSpPr>
        <p:spPr>
          <a:xfrm>
            <a:off x="-1" y="-57773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8180AD-7C7C-2A35-F246-EE3C351D1226}"/>
              </a:ext>
            </a:extLst>
          </p:cNvPr>
          <p:cNvSpPr/>
          <p:nvPr/>
        </p:nvSpPr>
        <p:spPr>
          <a:xfrm>
            <a:off x="-567" y="0"/>
            <a:ext cx="12192001" cy="5761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ne-NP" sz="66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सम्पूर्ण अन्धकार माथि बिजय </a:t>
            </a:r>
            <a:endParaRPr lang="en-US" sz="66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ne-NP" sz="66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दिलाउनु भएको छ</a:t>
            </a:r>
            <a:endParaRPr lang="en-US" sz="66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Sampurna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Andhakar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Mathi Bijay </a:t>
            </a:r>
            <a:endParaRPr lang="en-US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Dilaunu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Vayekocha</a:t>
            </a:r>
            <a:endParaRPr lang="en-US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23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0A93A-9298-C115-00E3-3CEA8BE81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4ACAFCB-B90B-2395-B68D-9EDFCBCB2EA6}"/>
              </a:ext>
            </a:extLst>
          </p:cNvPr>
          <p:cNvSpPr txBox="1"/>
          <p:nvPr/>
        </p:nvSpPr>
        <p:spPr>
          <a:xfrm>
            <a:off x="-1" y="-57773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F02FA5-F03F-BA25-2DD2-97F2E38CB23A}"/>
              </a:ext>
            </a:extLst>
          </p:cNvPr>
          <p:cNvSpPr/>
          <p:nvPr/>
        </p:nvSpPr>
        <p:spPr>
          <a:xfrm>
            <a:off x="-567" y="0"/>
            <a:ext cx="12192001" cy="5761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ne-NP" sz="66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जीवनको पुस्तकमा हाम्रो </a:t>
            </a:r>
            <a:endParaRPr lang="en-US" sz="66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ne-NP" sz="66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नामलाई चढाउनु भएको छ</a:t>
            </a:r>
            <a:endParaRPr lang="en-US" sz="66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Jiwanko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Pustakma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Hamro </a:t>
            </a:r>
            <a:endParaRPr lang="en-US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Naamalai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Chadaunu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Vhayekocha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460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E9F28-F640-7504-3626-FB70B66E5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B194BF8-6F05-3AEB-588F-5024DA3DEBAC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223058-F8BC-3E95-ABFC-D5976487A7ED}"/>
              </a:ext>
            </a:extLst>
          </p:cNvPr>
          <p:cNvSpPr/>
          <p:nvPr/>
        </p:nvSpPr>
        <p:spPr>
          <a:xfrm>
            <a:off x="0" y="103574"/>
            <a:ext cx="12192001" cy="6861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ne-NP" sz="66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सारंगी बिणा खैजडी बासुरी </a:t>
            </a:r>
            <a:endParaRPr lang="en-US" sz="66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ne-NP" sz="66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दस्तारे बाजा सितार बजाउदै आऊ </a:t>
            </a:r>
            <a:endParaRPr lang="en-US" sz="6600" b="1" kern="1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 Sarangi Bida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Khaijhadi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Bhasuri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Daastare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Baja Sitar </a:t>
            </a:r>
            <a:r>
              <a:rPr lang="en-US" sz="60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Bhajaudai</a:t>
            </a:r>
            <a:r>
              <a:rPr lang="en-US" sz="60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Ahau </a:t>
            </a:r>
            <a:endParaRPr lang="en-US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endParaRPr lang="en-US" sz="4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331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1D69F-7ED8-BDEB-2EDB-EF8AA178B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A301DCC-B11F-459E-BA28-D82C155826AB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20E811-E43F-C0BC-7106-75787E86A560}"/>
              </a:ext>
            </a:extLst>
          </p:cNvPr>
          <p:cNvSpPr/>
          <p:nvPr/>
        </p:nvSpPr>
        <p:spPr>
          <a:xfrm>
            <a:off x="0" y="103574"/>
            <a:ext cx="12192001" cy="4842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8000" b="1" kern="1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परमेश्वरको स्तुति गाउ</a:t>
            </a:r>
            <a:endParaRPr lang="en-US" sz="8000" b="1" dirty="0">
              <a:solidFill>
                <a:srgbClr val="353535"/>
              </a:solidFill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72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Prameshworko</a:t>
            </a:r>
            <a:r>
              <a:rPr lang="en-US" sz="72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72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Istuti</a:t>
            </a:r>
            <a:r>
              <a:rPr lang="en-US" sz="72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72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Ghayou</a:t>
            </a:r>
            <a:r>
              <a:rPr lang="en-US" sz="72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US" sz="7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algn="ctr">
              <a:lnSpc>
                <a:spcPct val="150000"/>
              </a:lnSpc>
            </a:pPr>
            <a:endParaRPr lang="en-US" sz="6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042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205</Words>
  <Application>Microsoft Macintosh PowerPoint</Application>
  <PresentationFormat>Widescreen</PresentationFormat>
  <Paragraphs>56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BLACK LIVES</vt:lpstr>
      <vt:lpstr>Calibri</vt:lpstr>
      <vt:lpstr>Calibri Light</vt:lpstr>
      <vt:lpstr>Kohinoor Devanagari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44</cp:revision>
  <dcterms:created xsi:type="dcterms:W3CDTF">2021-09-06T03:11:25Z</dcterms:created>
  <dcterms:modified xsi:type="dcterms:W3CDTF">2024-10-24T19:18:24Z</dcterms:modified>
</cp:coreProperties>
</file>