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367" r:id="rId2"/>
    <p:sldId id="368" r:id="rId3"/>
    <p:sldId id="36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455"/>
    <p:restoredTop sz="95755"/>
  </p:normalViewPr>
  <p:slideViewPr>
    <p:cSldViewPr snapToGrid="0" snapToObjects="1">
      <p:cViewPr varScale="1">
        <p:scale>
          <a:sx n="119" d="100"/>
          <a:sy n="119" d="100"/>
        </p:scale>
        <p:origin x="22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963FD-C835-D145-89D6-CAE16E9C7E5A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8706D-A969-DD4E-922D-C50974C03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0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32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0CA54-4256-2CD7-B510-47146FB94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05E3E4-ED4B-0581-65AB-CCEA6DC732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AE614B-71B1-0B83-7382-2D3952702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59B9C-E389-85CA-2E36-87E29DFDDE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26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A8729-75E4-994E-A7B6-990367A9C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3C33B6-E19C-0B52-CF56-B77E2402D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2443E3-AB53-9A27-667C-965A8C50C1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3A252-9AEB-1377-2AB3-BA3C46C973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12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332CA-27C3-EB4E-A232-857E04C8D5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8A70F-FC3B-D447-A7AD-ED5261F51B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A5621-E0C3-CF4E-BD82-F9C663608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141F5-1B9A-184A-95A4-029B9B57026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8B5C2-71F1-5047-835B-EF02FC21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AB789-1C6B-D54B-8DA5-4D53CADC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1A9-FFE7-7A4F-83DD-F021F4CE2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92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22648-C8D6-4A4C-B00A-E404BED8A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94EE7-C4FF-B74C-8FDC-2CA8A85A0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B2CEF-E9D7-D443-BE7E-34FD653CB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141F5-1B9A-184A-95A4-029B9B57026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82833-AB56-4740-8BBF-8C5C9CE55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60BC2-901B-CE49-9F2A-69DB142C6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1A9-FFE7-7A4F-83DD-F021F4CE2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55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71679-42E2-0F44-BBB8-600624510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8E551E-3A82-424E-B58D-3CE083845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88006-1790-4C4F-8C32-1C80AAB15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141F5-1B9A-184A-95A4-029B9B57026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8D274-EB50-3640-B689-EBD0B4963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871B6-5859-454B-9207-35B3CEBFB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1A9-FFE7-7A4F-83DD-F021F4CE2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422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427ED-854C-6141-8E04-2D4A32077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215BB-4B32-6245-BA24-9825FBDBA1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E71FC9-3D18-0C44-B062-E2550BBC9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68B82-EC3E-304D-860B-D207B5899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141F5-1B9A-184A-95A4-029B9B57026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696467-44F6-434F-B5F6-5806C058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48D91-14AF-264E-96AB-5324FB8F7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1A9-FFE7-7A4F-83DD-F021F4CE2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93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5E227-ED4E-7742-894C-3E4C87980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5C1077-33D5-9A41-BF76-E53C3CD93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1C7E14-1852-6C4F-9F80-F6C77B26D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7183BC-941A-644B-8D4A-BA90829B7A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20817B-E7ED-E44F-A231-FB575E272B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59A307-6B0C-C240-834B-6D3D5C15A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141F5-1B9A-184A-95A4-029B9B57026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62BFBE-6CC5-D84C-997F-39429E263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4116D3-220D-704A-B4CF-C1F7DF1F2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1A9-FFE7-7A4F-83DD-F021F4CE2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13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77F8A-85FC-5E44-A402-125D0B1D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532120-EA8C-6945-834D-6784C43D6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141F5-1B9A-184A-95A4-029B9B57026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0103D-06BC-134A-85A6-8A7215797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457A46-3313-D14E-BDDA-BBE8D6FFE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1A9-FFE7-7A4F-83DD-F021F4CE2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95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37FAB0-621D-4A47-AF92-616420B77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141F5-1B9A-184A-95A4-029B9B57026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93053D-F2F6-8049-81F1-175545ABC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EE6E2-AF30-D244-808C-97700C9AA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1A9-FFE7-7A4F-83DD-F021F4CE2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880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89C74-1013-A94F-AB72-4456D4961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F78D2-DBDA-D64B-8C77-B463BE5BE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B36BE-9D72-7E45-A5C4-AB26714F7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7F392D-683A-FF43-82E7-4E7A59727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141F5-1B9A-184A-95A4-029B9B57026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43042B-E8B2-3442-A3E4-BD3658175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80DAAA-4708-1E47-AA29-D076E0546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1A9-FFE7-7A4F-83DD-F021F4CE2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094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34076-509A-F64B-971D-E94E1C5A6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7F4774-A294-2F4F-87A6-27EEBC8263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BD9B4-35CF-DC42-8251-78B4CEDA9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B55F2-712C-254E-9244-6A422CFDF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141F5-1B9A-184A-95A4-029B9B57026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887DD9-1D5C-464B-97BC-79F5D0888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50419D-2F3D-F24B-AB7C-631A45D3C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1A9-FFE7-7A4F-83DD-F021F4CE2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317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691C5-6B5C-504E-891C-C99E23F5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FEDC83-7B2F-904F-B0B5-41987E489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0AB85-08EA-5740-A4DB-5F127BD4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141F5-1B9A-184A-95A4-029B9B57026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4C3D7-54A0-174C-82E5-CBA520AC1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C8D02-6F29-CA44-BF8B-F84BC1167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1A9-FFE7-7A4F-83DD-F021F4CE2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31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C7F1A9-A9B1-214C-B38D-8A26A3DD39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3EE9EB-FB19-F547-B3C0-DDEACE785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3DAAD-32F0-E845-AA61-AA9ADE966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141F5-1B9A-184A-95A4-029B9B57026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F5A7D-048D-E447-B415-6E475B3F8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26591-A033-EB42-94AB-603E602E6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6D1A9-FFE7-7A4F-83DD-F021F4CE2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131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AC21D3-F052-DE43-B722-750A24193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D64FA-442C-E848-8641-BBD9A2993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0C815-4942-334C-9A1B-1EBA2A4A8E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141F5-1B9A-184A-95A4-029B9B57026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C4D5E-FB3F-2F4F-8310-B6F729AE0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2AD52-86B8-6545-BADC-5D09F7A79E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6D1A9-FFE7-7A4F-83DD-F021F4CE2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1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4" y="0"/>
            <a:ext cx="11918946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6000" b="1" dirty="0"/>
              <a:t>हे सबै जातिका मानिस हो, हल्लेलूयाह </a:t>
            </a:r>
            <a:endParaRPr lang="en-US" sz="6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6000" b="1" dirty="0"/>
              <a:t>हे सबै जन हो, उहाँको तारीफ गर </a:t>
            </a:r>
            <a:endParaRPr lang="en-US" sz="6000" b="1" dirty="0"/>
          </a:p>
          <a:p>
            <a:pPr marL="0" marR="0" indent="0" algn="ctr">
              <a:buNone/>
            </a:pP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Hey Sabai </a:t>
            </a:r>
            <a:r>
              <a:rPr lang="en-US" sz="60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Jatika</a:t>
            </a: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Manis Ho</a:t>
            </a: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Hallelujah Hey Sabai Jaan Ho, </a:t>
            </a:r>
            <a:r>
              <a:rPr lang="en-US" sz="60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Uhako</a:t>
            </a: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Tarif Gara</a:t>
            </a: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5479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72662-3C45-4001-F3F4-9F54C9B31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90DCE-5D9A-9745-CE27-62A2873F0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4" y="144242"/>
            <a:ext cx="11918946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800" b="1" dirty="0"/>
              <a:t>किनभने हामीप्रति उहाँको करुणा अपार छ </a:t>
            </a:r>
            <a:endParaRPr lang="en-US" sz="48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800" b="1" dirty="0"/>
              <a:t>(र याह्वेको सत्यता सधैँको निम्ति रहन्छ) (२)</a:t>
            </a:r>
            <a:endParaRPr lang="en-US" sz="4800" b="1" dirty="0"/>
          </a:p>
          <a:p>
            <a:pPr marL="0" marR="0" indent="0" algn="ctr">
              <a:buNone/>
            </a:pPr>
            <a:r>
              <a:rPr lang="en-US" sz="4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Kina Vane Hami Prati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Uhako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Karuna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Ahpar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Cha</a:t>
            </a:r>
            <a:endParaRPr lang="en-US" sz="4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en-US" sz="4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Yahwehko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Satyatah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Pustau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Sammanai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Isthir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Rahancha</a:t>
            </a:r>
            <a:endParaRPr lang="en-US" sz="4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310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C28E1-EE57-D05C-0681-4E9F6105A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6BCEC-E7F2-1199-6DA4-E81EFD5C4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4" y="144242"/>
            <a:ext cx="11918946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400" b="1" dirty="0"/>
              <a:t>हल्लेलूयाह, हल्लेलूयाह, हल्लेलूयाह, हल्लेलूयाह । </a:t>
            </a:r>
            <a:endParaRPr lang="en-US" sz="44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400" b="1" dirty="0"/>
              <a:t>(र याह्वेको सत्यता सधैँको निम्ति रहन्छ) (२)</a:t>
            </a:r>
            <a:endParaRPr lang="en-US" sz="4400" b="1" dirty="0"/>
          </a:p>
          <a:p>
            <a:pPr marL="0" marR="0" indent="0" algn="ctr">
              <a:buNone/>
            </a:pPr>
            <a:r>
              <a:rPr lang="en-US" sz="4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Hallelujah, Hallelujah, Hallelujah, Hallelujah</a:t>
            </a:r>
            <a:endParaRPr lang="en-US" sz="4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buNone/>
            </a:pPr>
            <a:r>
              <a:rPr lang="en-US" sz="4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Yahwehko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Satyatah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Pustau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Sammanai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Isthir</a:t>
            </a:r>
            <a:r>
              <a:rPr lang="en-US" sz="4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Rahancha</a:t>
            </a:r>
            <a:endParaRPr lang="en-US" sz="4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700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98</Words>
  <Application>Microsoft Macintosh PowerPoint</Application>
  <PresentationFormat>Widescreen</PresentationFormat>
  <Paragraphs>15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5</cp:revision>
  <dcterms:created xsi:type="dcterms:W3CDTF">2021-09-03T18:45:36Z</dcterms:created>
  <dcterms:modified xsi:type="dcterms:W3CDTF">2024-10-24T18:18:39Z</dcterms:modified>
</cp:coreProperties>
</file>