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48" r:id="rId2"/>
    <p:sldId id="350" r:id="rId3"/>
    <p:sldId id="349" r:id="rId4"/>
    <p:sldId id="351" r:id="rId5"/>
    <p:sldId id="346" r:id="rId6"/>
    <p:sldId id="35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227"/>
    <p:restoredTop sz="95775"/>
  </p:normalViewPr>
  <p:slideViewPr>
    <p:cSldViewPr snapToGrid="0" snapToObjects="1">
      <p:cViewPr varScale="1">
        <p:scale>
          <a:sx n="116" d="100"/>
          <a:sy n="116" d="100"/>
        </p:scale>
        <p:origin x="216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D1698-76EC-AA49-BF04-BA124D296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229B8D-2C83-DF4F-988B-EB864E237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0B2D3-CDF2-C64C-9130-FFACE6FC3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ED42-9170-9342-A742-F472DAEE184D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09B20-0361-A44A-9ED2-85AB165F6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1182E-3BB3-4A43-9AF8-614881460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98C1-C75C-824D-BFA5-42033522C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89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1D84A-56B9-964E-A6FD-423F997F6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DF1DB-84DE-944F-B5CE-C951B98C4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293F0-B2FF-2B4A-BD6E-B09CDA1F7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ED42-9170-9342-A742-F472DAEE184D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A04D0-517C-414A-8F99-C9023D469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30590-A385-FB4F-A9B4-A8B093D3A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98C1-C75C-824D-BFA5-42033522C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338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79AA9-B2E5-B04C-959E-2CF081FE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18617-4748-5942-8178-C53D8EEA7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9E618-D7BF-2547-B9F6-4D7AD3455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ED42-9170-9342-A742-F472DAEE184D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2F1E8-8F64-D547-8931-C747C8F57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52213-51EB-AA49-BD49-52113AFAD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98C1-C75C-824D-BFA5-42033522C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80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8345B-5114-074C-99E5-34309F711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7D0F4-205D-CE45-8425-9107D94669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926AB1-98C4-1148-BCC1-6E97CB574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AC58C7-740F-E945-A67E-A00B7BE17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ED42-9170-9342-A742-F472DAEE184D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CD80D-E2B0-D14A-A80A-4CE04DB1D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73DC6D-28F1-614C-B9AD-D3E43B1F6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98C1-C75C-824D-BFA5-42033522C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99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D13FE-9BD8-8543-B6B5-E13B79329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E8C17-86EE-8945-8376-D53D98D20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702A1A-6666-8B43-A316-352CCDFFF4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70999-A038-ED42-A9D2-AB1F84D7FA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5B8243-AAC7-B841-A256-785AE19E55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547634-E65F-6340-8FA9-43B15AF5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ED42-9170-9342-A742-F472DAEE184D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57C793-919B-5B43-B3A1-F4C4E1E57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E92BFE-5177-994C-9AB4-6A6F4DE64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98C1-C75C-824D-BFA5-42033522C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634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6389F-E027-F545-9BD2-4027AA408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47418D-7325-AA44-82A5-A885071A8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ED42-9170-9342-A742-F472DAEE184D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F5F6DE-02BF-E241-B84D-CF26D4F24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58E06F-8B99-324E-8C9E-D180648DD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98C1-C75C-824D-BFA5-42033522C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51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44B176-F562-F343-8B95-CD63751CF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ED42-9170-9342-A742-F472DAEE184D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644F0D-CA5D-344C-88F8-EFB19F739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B5EF-CEC2-C045-ADC9-62F4857D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98C1-C75C-824D-BFA5-42033522C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30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72AC0-6BED-0545-A408-83578DD3C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BA030-7682-484D-9C07-0CE001521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09DCB-F213-DB45-9B71-EF937917D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3BE4A8-8A33-1943-9C9D-8306CF473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ED42-9170-9342-A742-F472DAEE184D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C9DD99-D960-A94B-9888-439E808C1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1407D-3E80-A64D-9041-FA31DE742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98C1-C75C-824D-BFA5-42033522C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408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8CB2D-BF9D-AC43-8D99-B002B64A2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CC9A7C-CE94-A243-9B15-E0E01E1918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BF064-E726-3B4F-8B26-D8DFE92AA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3DCAAE-DDA0-E44C-B40B-4E4B91C8A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ED42-9170-9342-A742-F472DAEE184D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BD30B-96AB-9941-B90D-CFB40DFFD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8B52F-98D8-E645-8DC8-3949D85FF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98C1-C75C-824D-BFA5-42033522C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67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D649A-E76D-BA40-8AE8-9FFDB9A1E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649552-D4F3-9943-9B94-10952198D4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D212B-949F-EA42-872D-B595372B1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ED42-9170-9342-A742-F472DAEE184D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6642E-9FC2-2740-B719-064772C7D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5AB10-E7B1-C043-9FEC-630225BDA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98C1-C75C-824D-BFA5-42033522C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887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45386E-9427-EA45-B967-9A0088D184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F2AE42-6205-734A-8DCF-26C234F6E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64E2B-F919-6843-90E8-085FFBB6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ED42-9170-9342-A742-F472DAEE184D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7BAF5-707E-0845-BF2A-EEF17E297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DD5A4-F738-6044-9750-E15FF3AB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98C1-C75C-824D-BFA5-42033522C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18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B32F9-6011-1E4E-BB36-6A862D950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B7FD-5510-BB4E-A2C8-28A1567B9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47D14-8678-7F46-8C1C-65A65025BE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6ED42-9170-9342-A742-F472DAEE184D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22D16-44FA-6F4E-9A7E-820F22FCF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A3870-8CAB-DA45-A4C3-F64870182F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198C1-C75C-824D-BFA5-42033522C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5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CC10-47AA-214E-89C5-35EF93B5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169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5400" b="1" dirty="0"/>
              <a:t> </a:t>
            </a:r>
            <a:r>
              <a:rPr lang="en-US" b="1" dirty="0"/>
              <a:t>( </a:t>
            </a:r>
            <a:r>
              <a:rPr lang="ne-NP" b="1" dirty="0"/>
              <a:t>म पिउन चाहान छु </a:t>
            </a:r>
            <a:br>
              <a:rPr lang="en-US" b="1" dirty="0"/>
            </a:br>
            <a:r>
              <a:rPr lang="ne-NP" b="1" dirty="0"/>
              <a:t>तपाईको नदीबाट। )४</a:t>
            </a:r>
            <a:br>
              <a:rPr lang="en-US" b="1" dirty="0"/>
            </a:br>
            <a:r>
              <a:rPr lang="en-US" b="1" dirty="0">
                <a:latin typeface="+mn-lt"/>
              </a:rPr>
              <a:t>{ (Ma </a:t>
            </a:r>
            <a:r>
              <a:rPr lang="en-US" b="1" dirty="0" err="1">
                <a:latin typeface="+mn-lt"/>
              </a:rPr>
              <a:t>Peuna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Chahanchu</a:t>
            </a:r>
            <a:r>
              <a:rPr lang="en-US" b="1" dirty="0">
                <a:latin typeface="+mn-lt"/>
              </a:rPr>
              <a:t> </a:t>
            </a:r>
            <a:br>
              <a:rPr lang="en-US" b="1" dirty="0">
                <a:latin typeface="+mn-lt"/>
              </a:rPr>
            </a:br>
            <a:r>
              <a:rPr lang="en-US" b="1" dirty="0" err="1">
                <a:latin typeface="+mn-lt"/>
              </a:rPr>
              <a:t>Tapaiko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Nadhi</a:t>
            </a:r>
            <a:r>
              <a:rPr lang="en-US" b="1" dirty="0">
                <a:latin typeface="+mn-lt"/>
              </a:rPr>
              <a:t> Bata)4</a:t>
            </a:r>
            <a:br>
              <a:rPr lang="en-US" sz="2400" b="1" dirty="0"/>
            </a:br>
            <a:br>
              <a:rPr lang="en-US" sz="2000" b="1" dirty="0"/>
            </a:br>
            <a:br>
              <a:rPr lang="en-US" sz="2000" b="1" dirty="0"/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917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DA5F5-03FD-F88A-36AE-6C81F90F1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11317-686B-1E0F-E1EC-5A9316F57D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5600" b="1" dirty="0"/>
              <a:t>( </a:t>
            </a:r>
            <a:r>
              <a:rPr lang="ne-NP" sz="5600" b="1" dirty="0"/>
              <a:t>म तृप्त तृप्त हुन चाहान छु</a:t>
            </a:r>
            <a:r>
              <a:rPr lang="en-US" sz="5600" b="1" dirty="0"/>
              <a:t>, </a:t>
            </a:r>
            <a:br>
              <a:rPr lang="en-US" sz="5600" b="1" dirty="0"/>
            </a:br>
            <a:r>
              <a:rPr lang="ne-NP" sz="5600" b="1" dirty="0"/>
              <a:t>भरिएर पोखिन्न चाहान छु।)२</a:t>
            </a:r>
            <a:br>
              <a:rPr lang="en-US" sz="5600" b="1" dirty="0"/>
            </a:br>
            <a:r>
              <a:rPr lang="en-US" sz="5600" b="1" dirty="0">
                <a:latin typeface="+mn-lt"/>
              </a:rPr>
              <a:t>(Ma </a:t>
            </a:r>
            <a:r>
              <a:rPr lang="en-US" sz="5600" b="1" dirty="0" err="1">
                <a:latin typeface="+mn-lt"/>
              </a:rPr>
              <a:t>Tirpta</a:t>
            </a:r>
            <a:r>
              <a:rPr lang="en-US" sz="5600" b="1" dirty="0">
                <a:latin typeface="+mn-lt"/>
              </a:rPr>
              <a:t> </a:t>
            </a:r>
            <a:r>
              <a:rPr lang="en-US" sz="5600" b="1" dirty="0" err="1">
                <a:latin typeface="+mn-lt"/>
              </a:rPr>
              <a:t>Tripta</a:t>
            </a:r>
            <a:r>
              <a:rPr lang="en-US" sz="5600" b="1" dirty="0">
                <a:latin typeface="+mn-lt"/>
              </a:rPr>
              <a:t> Huna </a:t>
            </a:r>
            <a:r>
              <a:rPr lang="en-US" sz="5600" b="1" dirty="0" err="1">
                <a:latin typeface="+mn-lt"/>
              </a:rPr>
              <a:t>chahanchu</a:t>
            </a:r>
            <a:br>
              <a:rPr lang="en-US" sz="5600" b="1" dirty="0"/>
            </a:br>
            <a:r>
              <a:rPr lang="en-US" sz="5600" b="1" dirty="0" err="1">
                <a:latin typeface="+mn-lt"/>
              </a:rPr>
              <a:t>Bhariyera</a:t>
            </a:r>
            <a:r>
              <a:rPr lang="en-US" sz="5600" b="1" dirty="0">
                <a:latin typeface="+mn-lt"/>
              </a:rPr>
              <a:t> </a:t>
            </a:r>
            <a:r>
              <a:rPr lang="en-US" sz="5600" b="1" dirty="0" err="1">
                <a:latin typeface="+mn-lt"/>
              </a:rPr>
              <a:t>Pokhiyera</a:t>
            </a:r>
            <a:r>
              <a:rPr lang="en-US" sz="5600" b="1" dirty="0">
                <a:latin typeface="+mn-lt"/>
              </a:rPr>
              <a:t> Huna </a:t>
            </a:r>
            <a:r>
              <a:rPr lang="en-US" sz="5600" b="1" dirty="0" err="1">
                <a:latin typeface="+mn-lt"/>
              </a:rPr>
              <a:t>chanchu</a:t>
            </a:r>
            <a:r>
              <a:rPr lang="en-US" sz="5600" b="1" dirty="0">
                <a:latin typeface="+mn-lt"/>
              </a:rPr>
              <a:t>)4 }2</a:t>
            </a:r>
            <a:br>
              <a:rPr lang="en-US" sz="3500" b="1" dirty="0"/>
            </a:br>
            <a:br>
              <a:rPr lang="en-US" sz="3500" b="1" dirty="0"/>
            </a:br>
            <a:endParaRPr lang="en-US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743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083F60B-DB6A-FC4B-A3A2-C5FC152E83E6}"/>
              </a:ext>
            </a:extLst>
          </p:cNvPr>
          <p:cNvSpPr/>
          <p:nvPr/>
        </p:nvSpPr>
        <p:spPr>
          <a:xfrm>
            <a:off x="1" y="0"/>
            <a:ext cx="12191999" cy="7117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600" b="1" dirty="0"/>
              <a:t>( </a:t>
            </a:r>
            <a:r>
              <a:rPr lang="ne-NP" sz="6600" b="1" dirty="0"/>
              <a:t>साचोँ दाखको बोट येशु तपाई</a:t>
            </a:r>
            <a:r>
              <a:rPr lang="en-US" sz="66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ne-NP" sz="6600" b="1" dirty="0"/>
              <a:t>म त केवल हागाँ मात्रै हु। )२</a:t>
            </a:r>
            <a:endParaRPr lang="en-US" sz="6600" b="1" dirty="0"/>
          </a:p>
          <a:p>
            <a:pPr algn="ctr">
              <a:lnSpc>
                <a:spcPct val="150000"/>
              </a:lnSpc>
            </a:pPr>
            <a:r>
              <a:rPr lang="en-US" sz="6600" b="1" dirty="0"/>
              <a:t>(</a:t>
            </a:r>
            <a:r>
              <a:rPr lang="en-US" sz="6600" b="1" dirty="0" err="1"/>
              <a:t>Shacho</a:t>
            </a:r>
            <a:r>
              <a:rPr lang="en-US" sz="6600" b="1" dirty="0"/>
              <a:t> </a:t>
            </a:r>
            <a:r>
              <a:rPr lang="en-US" sz="6600" b="1" dirty="0" err="1"/>
              <a:t>Dhako</a:t>
            </a:r>
            <a:r>
              <a:rPr lang="en-US" sz="6600" b="1" dirty="0"/>
              <a:t> Bota </a:t>
            </a:r>
            <a:r>
              <a:rPr lang="en-US" sz="6600" b="1" dirty="0" err="1"/>
              <a:t>Yeshu</a:t>
            </a:r>
            <a:r>
              <a:rPr lang="en-US" sz="6600" b="1" dirty="0"/>
              <a:t> </a:t>
            </a:r>
            <a:r>
              <a:rPr lang="en-US" sz="6600" b="1" dirty="0" err="1"/>
              <a:t>Tapai</a:t>
            </a:r>
            <a:r>
              <a:rPr lang="en-US" sz="66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6600" b="1" dirty="0"/>
              <a:t>Ma </a:t>
            </a:r>
            <a:r>
              <a:rPr lang="en-US" sz="6600" b="1" dirty="0" err="1"/>
              <a:t>tah</a:t>
            </a:r>
            <a:r>
              <a:rPr lang="en-US" sz="6600" b="1" dirty="0"/>
              <a:t> </a:t>
            </a:r>
            <a:r>
              <a:rPr lang="en-US" sz="6600" b="1" dirty="0" err="1"/>
              <a:t>Kebal</a:t>
            </a:r>
            <a:r>
              <a:rPr lang="en-US" sz="6600" b="1" dirty="0"/>
              <a:t> </a:t>
            </a:r>
            <a:r>
              <a:rPr lang="en-US" sz="6600" b="1" dirty="0" err="1"/>
              <a:t>Hangha</a:t>
            </a:r>
            <a:r>
              <a:rPr lang="en-US" sz="6600" b="1" dirty="0"/>
              <a:t> </a:t>
            </a:r>
            <a:r>
              <a:rPr lang="en-US" sz="6600" b="1" dirty="0" err="1"/>
              <a:t>MatraiHu</a:t>
            </a:r>
            <a:r>
              <a:rPr lang="en-US" sz="6600" b="1" dirty="0"/>
              <a:t>)2</a:t>
            </a:r>
          </a:p>
          <a:p>
            <a:pPr algn="ctr">
              <a:lnSpc>
                <a:spcPct val="150000"/>
              </a:lnSpc>
            </a:pPr>
            <a:endParaRPr lang="en-US" sz="4500" b="1" dirty="0"/>
          </a:p>
        </p:txBody>
      </p:sp>
    </p:spTree>
    <p:extLst>
      <p:ext uri="{BB962C8B-B14F-4D97-AF65-F5344CB8AC3E}">
        <p14:creationId xmlns:p14="http://schemas.microsoft.com/office/powerpoint/2010/main" val="2288081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4B816-4A6F-9F40-3183-B13A2F491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41982EE-F00E-C309-5222-3AD23053AEA4}"/>
              </a:ext>
            </a:extLst>
          </p:cNvPr>
          <p:cNvSpPr/>
          <p:nvPr/>
        </p:nvSpPr>
        <p:spPr>
          <a:xfrm>
            <a:off x="1" y="0"/>
            <a:ext cx="12191999" cy="656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200" b="1" dirty="0"/>
              <a:t>( </a:t>
            </a:r>
            <a:r>
              <a:rPr lang="ne-NP" sz="7200" b="1" dirty="0"/>
              <a:t>जोडिएर बस्न देउ </a:t>
            </a:r>
            <a:endParaRPr lang="en-US" sz="7200" b="1" dirty="0"/>
          </a:p>
          <a:p>
            <a:pPr algn="ctr">
              <a:lnSpc>
                <a:spcPct val="150000"/>
              </a:lnSpc>
            </a:pPr>
            <a:r>
              <a:rPr lang="ne-NP" sz="7200" b="1" dirty="0"/>
              <a:t>येशु तपाईको नदी छेउ। )२</a:t>
            </a:r>
            <a:endParaRPr lang="en-US" sz="7200" b="1" dirty="0"/>
          </a:p>
          <a:p>
            <a:pPr algn="ctr">
              <a:lnSpc>
                <a:spcPct val="150000"/>
              </a:lnSpc>
            </a:pPr>
            <a:r>
              <a:rPr lang="en-US" sz="7200" b="1" dirty="0"/>
              <a:t>(</a:t>
            </a:r>
            <a:r>
              <a:rPr lang="en-US" sz="7200" b="1" dirty="0" err="1"/>
              <a:t>Jodiyera</a:t>
            </a:r>
            <a:r>
              <a:rPr lang="en-US" sz="7200" b="1" dirty="0"/>
              <a:t> </a:t>
            </a:r>
            <a:r>
              <a:rPr lang="en-US" sz="7200" b="1" dirty="0" err="1"/>
              <a:t>Basnadeu</a:t>
            </a:r>
            <a:r>
              <a:rPr lang="en-US" sz="72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7200" b="1" dirty="0" err="1"/>
              <a:t>Yeshuko</a:t>
            </a:r>
            <a:r>
              <a:rPr lang="en-US" sz="7200" b="1" dirty="0"/>
              <a:t> </a:t>
            </a:r>
            <a:r>
              <a:rPr lang="en-US" sz="7200" b="1" dirty="0" err="1"/>
              <a:t>Tapaiko</a:t>
            </a:r>
            <a:r>
              <a:rPr lang="en-US" sz="7200" b="1" dirty="0"/>
              <a:t> </a:t>
            </a:r>
            <a:r>
              <a:rPr lang="en-US" sz="7200" b="1" dirty="0" err="1"/>
              <a:t>Nadhi</a:t>
            </a:r>
            <a:r>
              <a:rPr lang="en-US" sz="7200" b="1" dirty="0"/>
              <a:t> </a:t>
            </a:r>
            <a:r>
              <a:rPr lang="en-US" sz="7200" b="1" dirty="0" err="1"/>
              <a:t>Cheu</a:t>
            </a:r>
            <a:r>
              <a:rPr lang="en-US" sz="7200" b="1" dirty="0"/>
              <a:t>)2</a:t>
            </a:r>
          </a:p>
        </p:txBody>
      </p:sp>
    </p:spTree>
    <p:extLst>
      <p:ext uri="{BB962C8B-B14F-4D97-AF65-F5344CB8AC3E}">
        <p14:creationId xmlns:p14="http://schemas.microsoft.com/office/powerpoint/2010/main" val="3177675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1DD727-24D1-254B-8CDB-89B40C1D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" y="0"/>
            <a:ext cx="12051323" cy="685799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sz="4500" b="1" dirty="0"/>
            </a:br>
            <a:r>
              <a:rPr lang="en-US" sz="6600" b="1" dirty="0"/>
              <a:t>( </a:t>
            </a:r>
            <a:r>
              <a:rPr lang="ne-NP" sz="6600" b="1" dirty="0"/>
              <a:t>म जिउन चाहान छु </a:t>
            </a:r>
            <a:br>
              <a:rPr lang="en-US" sz="6600" b="1" dirty="0"/>
            </a:br>
            <a:r>
              <a:rPr lang="ne-NP" sz="6600" b="1" dirty="0"/>
              <a:t>तपाईको हात समाई। )४</a:t>
            </a:r>
            <a:br>
              <a:rPr lang="en-US" sz="6600" b="1" dirty="0"/>
            </a:br>
            <a:r>
              <a:rPr lang="en-US" sz="6600" b="1" dirty="0">
                <a:latin typeface="+mn-lt"/>
              </a:rPr>
              <a:t>{ (Ma </a:t>
            </a:r>
            <a:r>
              <a:rPr lang="en-US" sz="6600" b="1" dirty="0" err="1">
                <a:latin typeface="+mn-lt"/>
              </a:rPr>
              <a:t>Jewnachahanchu</a:t>
            </a:r>
            <a:r>
              <a:rPr lang="en-US" sz="6600" b="1" dirty="0">
                <a:latin typeface="+mn-lt"/>
              </a:rPr>
              <a:t> </a:t>
            </a:r>
            <a:br>
              <a:rPr lang="en-US" sz="6600" b="1" dirty="0">
                <a:latin typeface="+mn-lt"/>
              </a:rPr>
            </a:br>
            <a:r>
              <a:rPr lang="en-US" sz="6600" b="1" dirty="0" err="1">
                <a:latin typeface="+mn-lt"/>
              </a:rPr>
              <a:t>Tapaiko</a:t>
            </a:r>
            <a:r>
              <a:rPr lang="en-US" sz="6600" b="1" dirty="0">
                <a:latin typeface="+mn-lt"/>
              </a:rPr>
              <a:t> </a:t>
            </a:r>
            <a:r>
              <a:rPr lang="en-US" sz="6600" b="1" dirty="0" err="1">
                <a:latin typeface="+mn-lt"/>
              </a:rPr>
              <a:t>Haat</a:t>
            </a:r>
            <a:r>
              <a:rPr lang="en-US" sz="6600" b="1" dirty="0">
                <a:latin typeface="+mn-lt"/>
              </a:rPr>
              <a:t> </a:t>
            </a:r>
            <a:r>
              <a:rPr lang="en-US" sz="6600" b="1" dirty="0" err="1">
                <a:latin typeface="+mn-lt"/>
              </a:rPr>
              <a:t>Samayee</a:t>
            </a:r>
            <a:r>
              <a:rPr lang="en-US" sz="6600" b="1" dirty="0">
                <a:latin typeface="+mn-lt"/>
              </a:rPr>
              <a:t>)4</a:t>
            </a:r>
            <a:br>
              <a:rPr lang="en-US" sz="4500" b="1" dirty="0"/>
            </a:br>
            <a:br>
              <a:rPr lang="en-US" sz="4500" b="1" dirty="0"/>
            </a:br>
            <a:endParaRPr lang="en-US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170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30AA2-9C39-4357-8FBB-E0FE79ADF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792C309-CFF2-151F-EA52-FE1AB4BEE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" y="0"/>
            <a:ext cx="12051323" cy="68580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sz="4500" b="1" dirty="0"/>
            </a:br>
            <a:r>
              <a:rPr lang="en-US" sz="6000" b="1" dirty="0"/>
              <a:t>( </a:t>
            </a:r>
            <a:r>
              <a:rPr lang="ne-NP" sz="6000" b="1" dirty="0"/>
              <a:t>म नयाँ नयाँ हुन चाहान छु</a:t>
            </a:r>
            <a:r>
              <a:rPr lang="en-US" sz="6000" b="1" dirty="0"/>
              <a:t>, </a:t>
            </a:r>
            <a:br>
              <a:rPr lang="en-US" sz="6000" b="1" dirty="0"/>
            </a:br>
            <a:r>
              <a:rPr lang="ne-NP" sz="6000" b="1" dirty="0"/>
              <a:t>येशु तपाई जस्तै हुन चाहान छु।)२</a:t>
            </a:r>
            <a:br>
              <a:rPr lang="en-US" sz="6000" b="1" dirty="0"/>
            </a:br>
            <a:r>
              <a:rPr lang="en-US" sz="6000" b="1" dirty="0">
                <a:latin typeface="+mn-lt"/>
              </a:rPr>
              <a:t>(Ma Naya Naya Huna </a:t>
            </a:r>
            <a:r>
              <a:rPr lang="en-US" sz="6000" b="1" dirty="0" err="1">
                <a:latin typeface="+mn-lt"/>
              </a:rPr>
              <a:t>chahanchu</a:t>
            </a:r>
            <a:r>
              <a:rPr lang="en-US" sz="6000" b="1" dirty="0">
                <a:latin typeface="+mn-lt"/>
              </a:rPr>
              <a:t>, </a:t>
            </a:r>
            <a:br>
              <a:rPr lang="en-US" sz="6000" b="1" dirty="0">
                <a:latin typeface="+mn-lt"/>
              </a:rPr>
            </a:br>
            <a:r>
              <a:rPr lang="en-US" sz="6000" b="1" dirty="0" err="1">
                <a:latin typeface="+mn-lt"/>
              </a:rPr>
              <a:t>Yeshu</a:t>
            </a:r>
            <a:r>
              <a:rPr lang="en-US" sz="6000" b="1" dirty="0">
                <a:latin typeface="+mn-lt"/>
              </a:rPr>
              <a:t> </a:t>
            </a:r>
            <a:r>
              <a:rPr lang="en-US" sz="6000" b="1" dirty="0" err="1">
                <a:latin typeface="+mn-lt"/>
              </a:rPr>
              <a:t>Tapai</a:t>
            </a:r>
            <a:r>
              <a:rPr lang="en-US" sz="6000" b="1" dirty="0">
                <a:latin typeface="+mn-lt"/>
              </a:rPr>
              <a:t> </a:t>
            </a:r>
            <a:r>
              <a:rPr lang="en-US" sz="6000" b="1" dirty="0" err="1">
                <a:latin typeface="+mn-lt"/>
              </a:rPr>
              <a:t>Jastai</a:t>
            </a:r>
            <a:r>
              <a:rPr lang="en-US" sz="6000" b="1" dirty="0">
                <a:latin typeface="+mn-lt"/>
              </a:rPr>
              <a:t> Huna </a:t>
            </a:r>
            <a:r>
              <a:rPr lang="en-US" sz="6000" b="1" dirty="0" err="1">
                <a:latin typeface="+mn-lt"/>
              </a:rPr>
              <a:t>Chahanchu</a:t>
            </a:r>
            <a:r>
              <a:rPr lang="en-US" sz="6000" b="1" dirty="0">
                <a:latin typeface="+mn-lt"/>
              </a:rPr>
              <a:t>)2 </a:t>
            </a:r>
            <a:br>
              <a:rPr lang="en-US" sz="4500" b="1" dirty="0"/>
            </a:br>
            <a:endParaRPr lang="en-US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87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171</Words>
  <Application>Microsoft Macintosh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 ( म पिउन चाहान छु  तपाईको नदीबाट। )४ { (Ma Peuna Chahanchu  Tapaiko Nadhi Bata)4   </vt:lpstr>
      <vt:lpstr>( म तृप्त तृप्त हुन चाहान छु,  भरिएर पोखिन्न चाहान छु।)२ (Ma Tirpta Tripta Huna chahanchu Bhariyera Pokhiyera Huna chanchu)4 }2  </vt:lpstr>
      <vt:lpstr>PowerPoint Presentation</vt:lpstr>
      <vt:lpstr>PowerPoint Presentation</vt:lpstr>
      <vt:lpstr> ( म जिउन चाहान छु  तपाईको हात समाई। )४ { (Ma Jewnachahanchu  Tapaiko Haat Samayee)4  </vt:lpstr>
      <vt:lpstr> ( म नयाँ नयाँ हुन चाहान छु,  येशु तपाई जस्तै हुन चाहान छु।)२ (Ma Naya Naya Huna chahanchu,  Yeshu Tapai Jastai Huna Chahanchu)2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 ( म पिउन चाहान छु तपाईको नदीबाट। )४ { (Ma Peuna Chahanchu Tapaiko Nadhi Bata)4 ( म तृप्त तृप्त हुन चाहान छु, भरिएर पोखिन्न चाहान छु।)२ (Ma Tirpta Tripta Huna chahanchu म पिउन चाहान छु तपाईको नदीबाट। Bhariyera Pokhiyera Huna chanchu)4 }2  </dc:title>
  <dc:creator>Bhuwan Basnet</dc:creator>
  <cp:lastModifiedBy>Bhuwan Basnet</cp:lastModifiedBy>
  <cp:revision>9</cp:revision>
  <dcterms:created xsi:type="dcterms:W3CDTF">2021-09-02T02:20:49Z</dcterms:created>
  <dcterms:modified xsi:type="dcterms:W3CDTF">2024-10-24T19:01:31Z</dcterms:modified>
</cp:coreProperties>
</file>