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442" r:id="rId2"/>
    <p:sldId id="450" r:id="rId3"/>
    <p:sldId id="451" r:id="rId4"/>
    <p:sldId id="448" r:id="rId5"/>
    <p:sldId id="447" r:id="rId6"/>
    <p:sldId id="452" r:id="rId7"/>
    <p:sldId id="449" r:id="rId8"/>
    <p:sldId id="453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507"/>
    <p:restoredTop sz="95775"/>
  </p:normalViewPr>
  <p:slideViewPr>
    <p:cSldViewPr snapToGrid="0" snapToObjects="1">
      <p:cViewPr varScale="1">
        <p:scale>
          <a:sx n="128" d="100"/>
          <a:sy n="128" d="100"/>
        </p:scale>
        <p:origin x="29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873F1C-62D6-FB4A-AF15-3DC6DECD20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D938E09-2697-EF47-BD80-F9B18EA459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A4D664-F908-0C49-A8DE-92A11A4A3B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11C86-9F40-4A42-BE41-D3D50DB94F65}" type="datetimeFigureOut">
              <a:rPr lang="en-US" smtClean="0"/>
              <a:t>10/24/24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D82E7E-8F38-4F40-861B-DF3992EF8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8D3AD3-C653-4349-9559-0555B60826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FAC93-1611-1940-A108-F49AAF2C21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31651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09D45D-D29C-C043-97B9-CB57D02EC5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915D46-F541-EC41-A52F-61BEEC8853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027536-99F0-4D4A-83EC-47ED753BAC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11C86-9F40-4A42-BE41-D3D50DB94F65}" type="datetimeFigureOut">
              <a:rPr lang="en-US" smtClean="0"/>
              <a:t>10/24/24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DE634E-D329-AC4E-B03C-883FFD07D0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371C30-2D7A-8741-B643-F5CE7068BC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FAC93-1611-1940-A108-F49AAF2C21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7114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51E7B1-9F3F-9142-8618-F27AF07D1F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C9333FC-6982-084B-AD03-765EE2A99E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9EF5A5-7069-D944-BEA1-A1CA017D5B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11C86-9F40-4A42-BE41-D3D50DB94F65}" type="datetimeFigureOut">
              <a:rPr lang="en-US" smtClean="0"/>
              <a:t>10/24/24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5431D5-4C68-BE4A-8147-3FFE9B867F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01CF32-60A4-5F4F-A95D-F7F5851CDB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FAC93-1611-1940-A108-F49AAF2C21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1353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F14AFA-AA13-034D-ABB8-2DC55CE221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CE26B2-707C-794B-947B-4A4C9C82CA4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3A0C6DF-76E9-D142-B7A7-28243A20D68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E8A9ED7-483B-0241-ACB3-E75D8A13FE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11C86-9F40-4A42-BE41-D3D50DB94F65}" type="datetimeFigureOut">
              <a:rPr lang="en-US" smtClean="0"/>
              <a:t>10/24/24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AD89D2-BF2C-2444-8AAF-065D8A9269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34D35AE-5786-9C4B-8225-8AAC72AE68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FAC93-1611-1940-A108-F49AAF2C21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92035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1FDF04-CB7A-5D44-A9EB-AEC9F6BD85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2BB90FF-BBA2-6E41-9FAC-CDCA964EC1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EB42FC-3001-F64B-BA6F-11F0D1A20C4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DDA5DE7-198E-954D-A791-2A158E9E922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96E167D-3B67-1047-AA0C-987A4F834A6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D03D0F7-71EF-E949-A3EB-E7087D3418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11C86-9F40-4A42-BE41-D3D50DB94F65}" type="datetimeFigureOut">
              <a:rPr lang="en-US" smtClean="0"/>
              <a:t>10/24/24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622CB18-5E67-3545-9BC3-6E1CBBE50B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76E3DF1-A306-E64F-80F2-B241DCD288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FAC93-1611-1940-A108-F49AAF2C21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93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D2BC61-406C-4048-9C6D-26BF7C4211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65AE04D-AB95-9640-9FCA-ED1E713496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11C86-9F40-4A42-BE41-D3D50DB94F65}" type="datetimeFigureOut">
              <a:rPr lang="en-US" smtClean="0"/>
              <a:t>10/24/24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794CE1A-0DE3-5E4B-9238-44039E46EC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EA7417F-64B6-C945-9F52-F22CC4303B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FAC93-1611-1940-A108-F49AAF2C21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17651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ED6110D-19D2-AE40-B313-4E658E643B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11C86-9F40-4A42-BE41-D3D50DB94F65}" type="datetimeFigureOut">
              <a:rPr lang="en-US" smtClean="0"/>
              <a:t>10/24/24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7476B3D-D3AF-BC4E-A59B-2C800255E7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669DA68-BCC4-1C4A-BAD1-B635113664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FAC93-1611-1940-A108-F49AAF2C21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62824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A5C905-FDC8-CA4D-B90E-EDBF3534A6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075F5F-0C82-0F47-B6D3-99A37B50F3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D145DF-F59F-A741-BFA6-DDC94DB7F71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B62BF0F-E5DE-7B43-9C66-70913FE0FA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11C86-9F40-4A42-BE41-D3D50DB94F65}" type="datetimeFigureOut">
              <a:rPr lang="en-US" smtClean="0"/>
              <a:t>10/24/24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26C0B28-CD7B-954C-8010-FE7E8FDB77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91919F0-A4ED-3C46-B2C4-D19E8A8753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FAC93-1611-1940-A108-F49AAF2C21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29309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5B9546-AF41-5A43-BC8E-FF28F7B782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8BEEF01-B368-6A49-AEFE-A05A28CCA5F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681E39-5437-114A-96CB-39F9218F90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A73E4F5-1D85-5342-86C3-3539412E25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11C86-9F40-4A42-BE41-D3D50DB94F65}" type="datetimeFigureOut">
              <a:rPr lang="en-US" smtClean="0"/>
              <a:t>10/24/24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6A15DF-6547-104B-B1FB-BEFA656088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62BC201-3AC9-DC43-AFE1-842BB1578B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FAC93-1611-1940-A108-F49AAF2C21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45532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E7FCF6-439B-1740-A94E-6EAF27681E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DB8220B-96F4-3B4C-81A1-6D5A56CED0D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5F7626-7AC1-DA46-A970-FFFFACCC98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11C86-9F40-4A42-BE41-D3D50DB94F65}" type="datetimeFigureOut">
              <a:rPr lang="en-US" smtClean="0"/>
              <a:t>10/24/24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259F2E-7095-6640-9832-C4650E5CE0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1F258C-B026-A340-9242-E85F5AD6A2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FAC93-1611-1940-A108-F49AAF2C21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44429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02B37B1-B117-4C4E-984D-9BCEE805B8E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25AA0CF-9D71-A341-955B-91F335F38B3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D248BE-32DA-C04A-9912-D9FB06CBA9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11C86-9F40-4A42-BE41-D3D50DB94F65}" type="datetimeFigureOut">
              <a:rPr lang="en-US" smtClean="0"/>
              <a:t>10/24/24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283EDF-7EBB-BF4C-8E21-6D7A713A74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324ECC-0A95-4B43-943D-67AD003F1A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FAC93-1611-1940-A108-F49AAF2C21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79355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1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A9EF5FC-2530-7049-9DF1-879CE5684B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2D5E45-6205-3B42-ADA4-AA4483F400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BC8A75-5071-AC4B-9299-CC3827179F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511C86-9F40-4A42-BE41-D3D50DB94F65}" type="datetimeFigureOut">
              <a:rPr lang="en-US" smtClean="0"/>
              <a:t>10/24/24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4C68B8-5744-384F-AE4B-3FA926B9E55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FCB699-8C5F-1741-BABE-773D30B977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BFAC93-1611-1940-A108-F49AAF2C21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77633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0DD634D7-130E-D645-9D32-FF3B4A7D01E7}"/>
              </a:ext>
            </a:extLst>
          </p:cNvPr>
          <p:cNvSpPr txBox="1"/>
          <p:nvPr/>
        </p:nvSpPr>
        <p:spPr>
          <a:xfrm>
            <a:off x="-1" y="-352052"/>
            <a:ext cx="12191435" cy="704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3000" b="1" spc="300" dirty="0">
              <a:solidFill>
                <a:schemeClr val="bg1"/>
              </a:solidFill>
              <a:latin typeface="BLACK LIVES" panose="02000A03000000000000" pitchFamily="2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B546876-DF08-9B40-8ED8-34EDE421C500}"/>
              </a:ext>
            </a:extLst>
          </p:cNvPr>
          <p:cNvSpPr/>
          <p:nvPr/>
        </p:nvSpPr>
        <p:spPr>
          <a:xfrm>
            <a:off x="-567" y="352052"/>
            <a:ext cx="12192001" cy="6039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hi-IN" sz="6600" b="1" dirty="0"/>
              <a:t>को. महान्‌ प्रभु अति उच्चमा </a:t>
            </a:r>
            <a:endParaRPr lang="en-US" sz="6600" b="1" dirty="0"/>
          </a:p>
          <a:p>
            <a:pPr algn="ctr">
              <a:lnSpc>
                <a:spcPct val="150000"/>
              </a:lnSpc>
            </a:pPr>
            <a:r>
              <a:rPr lang="hi-IN" sz="6600" b="1" dirty="0"/>
              <a:t>दूतगणले गर्छन्‌ महिमा </a:t>
            </a:r>
            <a:endParaRPr lang="en-US" sz="6600" b="1" dirty="0"/>
          </a:p>
          <a:p>
            <a:pPr marL="0" marR="0" algn="ctr"/>
            <a:r>
              <a:rPr lang="en-US" sz="66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Mahan Prabhu </a:t>
            </a:r>
            <a:r>
              <a:rPr lang="en-US" sz="6600" b="1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Ati</a:t>
            </a:r>
            <a:r>
              <a:rPr lang="en-US" sz="66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600" b="1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Uccha</a:t>
            </a:r>
            <a:r>
              <a:rPr lang="en-US" sz="66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Maa, </a:t>
            </a:r>
          </a:p>
          <a:p>
            <a:pPr marL="0" marR="0" algn="ctr"/>
            <a:r>
              <a:rPr lang="en-US" sz="6600" b="1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Duthgan</a:t>
            </a:r>
            <a:r>
              <a:rPr lang="en-US" sz="66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Le </a:t>
            </a:r>
            <a:r>
              <a:rPr lang="en-US" sz="6600" b="1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Garchan</a:t>
            </a:r>
            <a:r>
              <a:rPr lang="en-US" sz="66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Mahima</a:t>
            </a:r>
            <a:endParaRPr lang="en-US" sz="6600" b="1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endParaRPr lang="en-US" sz="4200" b="1" dirty="0"/>
          </a:p>
        </p:txBody>
      </p:sp>
    </p:spTree>
    <p:extLst>
      <p:ext uri="{BB962C8B-B14F-4D97-AF65-F5344CB8AC3E}">
        <p14:creationId xmlns:p14="http://schemas.microsoft.com/office/powerpoint/2010/main" val="8238328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4B1866-C84A-A3E9-6618-D4753009A7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F7DA2E60-7B09-342B-BCB1-52190B542B20}"/>
              </a:ext>
            </a:extLst>
          </p:cNvPr>
          <p:cNvSpPr txBox="1"/>
          <p:nvPr/>
        </p:nvSpPr>
        <p:spPr>
          <a:xfrm>
            <a:off x="-1" y="-352052"/>
            <a:ext cx="12191435" cy="704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3000" b="1" spc="300" dirty="0">
              <a:solidFill>
                <a:schemeClr val="bg1"/>
              </a:solidFill>
              <a:latin typeface="BLACK LIVES" panose="02000A03000000000000" pitchFamily="2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2B6D25F-8911-9E02-2183-A41DC3578B02}"/>
              </a:ext>
            </a:extLst>
          </p:cNvPr>
          <p:cNvSpPr/>
          <p:nvPr/>
        </p:nvSpPr>
        <p:spPr>
          <a:xfrm>
            <a:off x="-567" y="352052"/>
            <a:ext cx="12192001" cy="65367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hi-IN" sz="6600" b="1" dirty="0"/>
              <a:t>हे प्रभु तपाईंको मण्डली </a:t>
            </a:r>
            <a:endParaRPr lang="en-US" sz="6600" b="1" dirty="0"/>
          </a:p>
          <a:p>
            <a:pPr algn="ctr">
              <a:lnSpc>
                <a:spcPct val="150000"/>
              </a:lnSpc>
            </a:pPr>
            <a:r>
              <a:rPr lang="hi-IN" sz="6600" b="1" dirty="0"/>
              <a:t>आराधना गर्छौ तपाईंलाई </a:t>
            </a:r>
            <a:endParaRPr lang="en-US" sz="6600" b="1" dirty="0"/>
          </a:p>
          <a:p>
            <a:pPr marL="0" marR="0" algn="ctr"/>
            <a:r>
              <a:rPr lang="en-US" sz="66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Hey Prabhu </a:t>
            </a:r>
            <a:r>
              <a:rPr lang="en-US" sz="6600" b="1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Tapai</a:t>
            </a:r>
            <a:r>
              <a:rPr lang="en-US" sz="66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Ko </a:t>
            </a:r>
            <a:r>
              <a:rPr lang="en-US" sz="6600" b="1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Mandali</a:t>
            </a:r>
            <a:r>
              <a:rPr lang="en-US" sz="66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, </a:t>
            </a:r>
          </a:p>
          <a:p>
            <a:pPr marL="0" marR="0" algn="ctr"/>
            <a:r>
              <a:rPr lang="en-US" sz="66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Aradhana </a:t>
            </a:r>
            <a:r>
              <a:rPr lang="en-US" sz="6600" b="1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Garaw</a:t>
            </a:r>
            <a:r>
              <a:rPr lang="en-US" sz="66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600" b="1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Tapai</a:t>
            </a:r>
            <a:r>
              <a:rPr lang="en-US" sz="66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Lai</a:t>
            </a:r>
            <a:endParaRPr lang="en-US" sz="6600" b="1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endParaRPr 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4864549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585531-FC4C-F025-658F-80193C21CF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CD95490D-9213-47B4-2884-13F0D2FCE60C}"/>
              </a:ext>
            </a:extLst>
          </p:cNvPr>
          <p:cNvSpPr txBox="1"/>
          <p:nvPr/>
        </p:nvSpPr>
        <p:spPr>
          <a:xfrm>
            <a:off x="-1" y="-352052"/>
            <a:ext cx="12191435" cy="704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3000" b="1" spc="300" dirty="0">
              <a:solidFill>
                <a:schemeClr val="bg1"/>
              </a:solidFill>
              <a:latin typeface="BLACK LIVES" panose="02000A03000000000000" pitchFamily="2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64CE7E7-9B5B-5456-83E1-86D95D3BA1FC}"/>
              </a:ext>
            </a:extLst>
          </p:cNvPr>
          <p:cNvSpPr/>
          <p:nvPr/>
        </p:nvSpPr>
        <p:spPr>
          <a:xfrm>
            <a:off x="-567" y="352052"/>
            <a:ext cx="12192001" cy="75523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>
              <a:lnSpc>
                <a:spcPct val="150000"/>
              </a:lnSpc>
              <a:buAutoNum type="hindiNumPeriod"/>
            </a:pPr>
            <a:r>
              <a:rPr lang="hi-IN" sz="6600" b="1" dirty="0"/>
              <a:t>प्रेमको ठूलो रहस्यलाई, </a:t>
            </a:r>
            <a:endParaRPr lang="en-US" sz="6600" b="1" dirty="0"/>
          </a:p>
          <a:p>
            <a:pPr algn="ctr">
              <a:lnSpc>
                <a:spcPct val="150000"/>
              </a:lnSpc>
            </a:pPr>
            <a:r>
              <a:rPr lang="hi-IN" sz="6600" b="1" dirty="0"/>
              <a:t>महिमा गौरवको त्यागलाई (२) </a:t>
            </a:r>
            <a:endParaRPr lang="en-US" sz="6600" b="1" dirty="0"/>
          </a:p>
          <a:p>
            <a:pPr marL="0" marR="0" algn="ctr"/>
            <a:r>
              <a:rPr lang="en-US" sz="66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Prema Ko </a:t>
            </a:r>
            <a:r>
              <a:rPr lang="en-US" sz="6600" b="1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Thulo</a:t>
            </a:r>
            <a:r>
              <a:rPr lang="en-US" sz="66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600" b="1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Rahashya</a:t>
            </a:r>
            <a:r>
              <a:rPr lang="en-US" sz="66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Lai, </a:t>
            </a:r>
          </a:p>
          <a:p>
            <a:pPr marL="0" marR="0" algn="ctr"/>
            <a:r>
              <a:rPr lang="en-US" sz="66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Mahima </a:t>
            </a:r>
            <a:r>
              <a:rPr lang="en-US" sz="6600" b="1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Gawraw</a:t>
            </a:r>
            <a:r>
              <a:rPr lang="en-US" sz="66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Ko </a:t>
            </a:r>
            <a:r>
              <a:rPr lang="en-US" sz="6600" b="1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Tyag</a:t>
            </a:r>
            <a:r>
              <a:rPr lang="en-US" sz="66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Lai ( 2 ) </a:t>
            </a:r>
            <a:endParaRPr lang="en-US" sz="6600" b="1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indent="-342900" algn="ctr">
              <a:lnSpc>
                <a:spcPct val="150000"/>
              </a:lnSpc>
              <a:buAutoNum type="hindiNumPeriod"/>
            </a:pPr>
            <a:endParaRPr 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3657288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B9462E-08F9-E939-7008-346640AE2D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31EC5CF8-DF2C-31F1-59D3-3503220AC67B}"/>
              </a:ext>
            </a:extLst>
          </p:cNvPr>
          <p:cNvSpPr txBox="1"/>
          <p:nvPr/>
        </p:nvSpPr>
        <p:spPr>
          <a:xfrm>
            <a:off x="-1" y="-352052"/>
            <a:ext cx="12191435" cy="704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3000" b="1" spc="300" dirty="0">
              <a:solidFill>
                <a:schemeClr val="bg1"/>
              </a:solidFill>
              <a:latin typeface="BLACK LIVES" panose="02000A03000000000000" pitchFamily="2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8F81C0B-B8A8-C6F2-6591-9230F892DC63}"/>
              </a:ext>
            </a:extLst>
          </p:cNvPr>
          <p:cNvSpPr/>
          <p:nvPr/>
        </p:nvSpPr>
        <p:spPr>
          <a:xfrm>
            <a:off x="-567" y="352052"/>
            <a:ext cx="12192001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hi-IN" sz="6600" b="1" dirty="0"/>
              <a:t>सम्झन्छु क्रूसको दुःखलाई,</a:t>
            </a:r>
            <a:endParaRPr lang="en-US" sz="6600" b="1" dirty="0"/>
          </a:p>
          <a:p>
            <a:pPr algn="ctr">
              <a:lnSpc>
                <a:spcPct val="150000"/>
              </a:lnSpc>
            </a:pPr>
            <a:r>
              <a:rPr lang="hi-IN" sz="6600" b="1" dirty="0"/>
              <a:t>अर्पन्छु सर्वाङ्ग तपाईंलाई (२)</a:t>
            </a:r>
            <a:endParaRPr lang="en-US" sz="6600" b="1" dirty="0"/>
          </a:p>
          <a:p>
            <a:pPr marL="0" marR="0" algn="ctr"/>
            <a:r>
              <a:rPr lang="en-US" sz="6600" b="1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Samihan</a:t>
            </a:r>
            <a:r>
              <a:rPr lang="en-US" sz="66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Chu Krush Ko </a:t>
            </a:r>
            <a:r>
              <a:rPr lang="en-US" sz="6600" b="1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Dukhalai</a:t>
            </a:r>
            <a:r>
              <a:rPr lang="en-US" sz="66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, </a:t>
            </a:r>
          </a:p>
          <a:p>
            <a:pPr marL="0" marR="0" algn="ctr"/>
            <a:r>
              <a:rPr lang="en-US" sz="6600" b="1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Arpanchu</a:t>
            </a:r>
            <a:r>
              <a:rPr lang="en-US" sz="66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Swagat </a:t>
            </a:r>
            <a:r>
              <a:rPr lang="en-US" sz="6600" b="1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Tapai</a:t>
            </a:r>
            <a:r>
              <a:rPr lang="en-US" sz="66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Lai ( 2 )</a:t>
            </a:r>
            <a:endParaRPr lang="en-US" sz="6600" b="1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5044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0DD634D7-130E-D645-9D32-FF3B4A7D01E7}"/>
              </a:ext>
            </a:extLst>
          </p:cNvPr>
          <p:cNvSpPr txBox="1"/>
          <p:nvPr/>
        </p:nvSpPr>
        <p:spPr>
          <a:xfrm>
            <a:off x="-1" y="-352052"/>
            <a:ext cx="12191435" cy="704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3000" b="1" spc="300" dirty="0">
              <a:solidFill>
                <a:schemeClr val="bg1"/>
              </a:solidFill>
              <a:latin typeface="BLACK LIVES" panose="02000A03000000000000" pitchFamily="2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B546876-DF08-9B40-8ED8-34EDE421C500}"/>
              </a:ext>
            </a:extLst>
          </p:cNvPr>
          <p:cNvSpPr/>
          <p:nvPr/>
        </p:nvSpPr>
        <p:spPr>
          <a:xfrm>
            <a:off x="0" y="562819"/>
            <a:ext cx="12192001" cy="54918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hi-IN" sz="6000" b="1" dirty="0"/>
              <a:t> २. आउनु भो’ प्रभु हाम्रो माझमा, </a:t>
            </a:r>
            <a:endParaRPr lang="en-US" sz="6000" b="1" dirty="0"/>
          </a:p>
          <a:p>
            <a:pPr algn="ctr">
              <a:lnSpc>
                <a:spcPct val="150000"/>
              </a:lnSpc>
            </a:pPr>
            <a:r>
              <a:rPr lang="hi-IN" sz="6000" b="1" dirty="0"/>
              <a:t>जड़िएको मन </a:t>
            </a:r>
            <a:endParaRPr lang="en-US" sz="6000" b="1" dirty="0"/>
          </a:p>
          <a:p>
            <a:pPr algn="ctr">
              <a:lnSpc>
                <a:spcPct val="150000"/>
              </a:lnSpc>
            </a:pPr>
            <a:r>
              <a:rPr lang="en-US" sz="6000" b="1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Aunu</a:t>
            </a:r>
            <a:r>
              <a:rPr lang="en-US" sz="60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Vo Prabhu Hamro </a:t>
            </a:r>
            <a:r>
              <a:rPr lang="en-US" sz="6000" b="1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Majhma</a:t>
            </a:r>
            <a:r>
              <a:rPr lang="en-US" sz="60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, </a:t>
            </a:r>
          </a:p>
          <a:p>
            <a:pPr algn="ctr">
              <a:lnSpc>
                <a:spcPct val="150000"/>
              </a:lnSpc>
            </a:pPr>
            <a:r>
              <a:rPr lang="en-US" sz="6000" b="1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Jadiyako</a:t>
            </a:r>
            <a:r>
              <a:rPr lang="en-US" sz="60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Man Mandir Ma ( 2)</a:t>
            </a:r>
            <a:endParaRPr lang="en-US" sz="6000" b="1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56586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9753E7-D9F3-C266-DDC0-9732D7D85E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CCAA85DE-5B8F-CDEC-683C-EBD20AE69C37}"/>
              </a:ext>
            </a:extLst>
          </p:cNvPr>
          <p:cNvSpPr txBox="1"/>
          <p:nvPr/>
        </p:nvSpPr>
        <p:spPr>
          <a:xfrm>
            <a:off x="-1" y="-352052"/>
            <a:ext cx="12191435" cy="704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3000" b="1" spc="300" dirty="0">
              <a:solidFill>
                <a:schemeClr val="bg1"/>
              </a:solidFill>
              <a:latin typeface="BLACK LIVES" panose="02000A03000000000000" pitchFamily="2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938F627-DF59-CA10-80CB-661569238641}"/>
              </a:ext>
            </a:extLst>
          </p:cNvPr>
          <p:cNvSpPr/>
          <p:nvPr/>
        </p:nvSpPr>
        <p:spPr>
          <a:xfrm>
            <a:off x="0" y="562819"/>
            <a:ext cx="12192001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hi-IN" sz="6000" b="1" dirty="0"/>
              <a:t>मन्दिरमा (२) भरपूर छु, भरिइरहन्छु, </a:t>
            </a:r>
            <a:endParaRPr lang="en-US" sz="6000" b="1" dirty="0"/>
          </a:p>
          <a:p>
            <a:pPr algn="ctr">
              <a:lnSpc>
                <a:spcPct val="150000"/>
              </a:lnSpc>
            </a:pPr>
            <a:r>
              <a:rPr lang="hi-IN" sz="6000" b="1" dirty="0"/>
              <a:t>झन्‌ नजीक हुन चाहन्छु (२) </a:t>
            </a:r>
            <a:endParaRPr lang="en-US" sz="6000" b="1" dirty="0"/>
          </a:p>
          <a:p>
            <a:pPr marL="0" marR="0" algn="ctr"/>
            <a:r>
              <a:rPr lang="en-US" sz="6000" b="1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Bharpur</a:t>
            </a:r>
            <a:r>
              <a:rPr lang="en-US" sz="60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Chu </a:t>
            </a:r>
            <a:r>
              <a:rPr lang="en-US" sz="6000" b="1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Bhari</a:t>
            </a:r>
            <a:r>
              <a:rPr lang="en-US" sz="60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000" b="1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Rahanchu</a:t>
            </a:r>
            <a:r>
              <a:rPr lang="en-US" sz="60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, </a:t>
            </a:r>
          </a:p>
          <a:p>
            <a:pPr marL="0" marR="0" algn="ctr"/>
            <a:r>
              <a:rPr lang="en-US" sz="6000" b="1" kern="100" dirty="0"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J</a:t>
            </a:r>
            <a:r>
              <a:rPr lang="en-US" sz="60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han </a:t>
            </a:r>
            <a:r>
              <a:rPr lang="en-US" sz="6000" b="1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Najik</a:t>
            </a:r>
            <a:r>
              <a:rPr lang="en-US" sz="60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Huna </a:t>
            </a:r>
            <a:r>
              <a:rPr lang="en-US" sz="6000" b="1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Chahan</a:t>
            </a:r>
            <a:r>
              <a:rPr lang="en-US" sz="60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Chu ( 2 )</a:t>
            </a:r>
            <a:endParaRPr lang="en-US" sz="6000" b="1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32477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DB44CC-04B4-7B76-B339-4260B1CD74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17C98CD4-4037-9FE4-A6F5-873E62B8D1FF}"/>
              </a:ext>
            </a:extLst>
          </p:cNvPr>
          <p:cNvSpPr txBox="1"/>
          <p:nvPr/>
        </p:nvSpPr>
        <p:spPr>
          <a:xfrm>
            <a:off x="-1" y="-352052"/>
            <a:ext cx="12191435" cy="704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3000" b="1" spc="300" dirty="0">
              <a:solidFill>
                <a:schemeClr val="bg1"/>
              </a:solidFill>
              <a:latin typeface="BLACK LIVES" panose="02000A03000000000000" pitchFamily="2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6D11A67-5080-1D58-90BB-FA29C30FA115}"/>
              </a:ext>
            </a:extLst>
          </p:cNvPr>
          <p:cNvSpPr/>
          <p:nvPr/>
        </p:nvSpPr>
        <p:spPr>
          <a:xfrm>
            <a:off x="-567" y="302359"/>
            <a:ext cx="12192001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hi-IN" sz="5800" b="1" dirty="0"/>
              <a:t>३. महिमा, आदर र धन्यवाद </a:t>
            </a:r>
            <a:endParaRPr lang="en-US" sz="5800" b="1" dirty="0"/>
          </a:p>
          <a:p>
            <a:pPr algn="ctr">
              <a:lnSpc>
                <a:spcPct val="150000"/>
              </a:lnSpc>
            </a:pPr>
            <a:r>
              <a:rPr lang="hi-IN" sz="5800" b="1" dirty="0"/>
              <a:t>सर्वदा गर्दछु दण्डवत्‌ </a:t>
            </a:r>
            <a:endParaRPr lang="en-US" sz="5800" b="1" dirty="0"/>
          </a:p>
          <a:p>
            <a:pPr algn="ctr">
              <a:lnSpc>
                <a:spcPct val="150000"/>
              </a:lnSpc>
            </a:pPr>
            <a:r>
              <a:rPr lang="en-US" sz="58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Mahima </a:t>
            </a:r>
            <a:r>
              <a:rPr lang="en-US" sz="5800" b="1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Adhar</a:t>
            </a:r>
            <a:r>
              <a:rPr lang="en-US" sz="58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Ra </a:t>
            </a:r>
            <a:r>
              <a:rPr lang="en-US" sz="5800" b="1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Dhanyabad</a:t>
            </a:r>
            <a:r>
              <a:rPr lang="en-US" sz="58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, </a:t>
            </a:r>
          </a:p>
          <a:p>
            <a:pPr algn="ctr">
              <a:lnSpc>
                <a:spcPct val="150000"/>
              </a:lnSpc>
            </a:pPr>
            <a:r>
              <a:rPr lang="en-US" sz="5800" b="1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Sarvada</a:t>
            </a:r>
            <a:r>
              <a:rPr lang="en-US" sz="58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Garda Chu </a:t>
            </a:r>
            <a:r>
              <a:rPr lang="en-US" sz="5800" b="1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Dandawat</a:t>
            </a:r>
            <a:r>
              <a:rPr lang="en-US" sz="58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(</a:t>
            </a:r>
            <a:endParaRPr lang="en-US" sz="5800" b="1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ctr"/>
            <a:r>
              <a:rPr lang="en-US" sz="58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2 )</a:t>
            </a:r>
            <a:endParaRPr lang="en-US" sz="5800" b="1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80511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EB64B3-EB30-B97C-4AF8-E50ACE4E5C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40C021EA-8E29-CF1A-500E-445FABFEC3F0}"/>
              </a:ext>
            </a:extLst>
          </p:cNvPr>
          <p:cNvSpPr txBox="1"/>
          <p:nvPr/>
        </p:nvSpPr>
        <p:spPr>
          <a:xfrm>
            <a:off x="-1" y="-352052"/>
            <a:ext cx="12191435" cy="704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3000" b="1" spc="300" dirty="0">
              <a:solidFill>
                <a:schemeClr val="bg1"/>
              </a:solidFill>
              <a:latin typeface="BLACK LIVES" panose="02000A03000000000000" pitchFamily="2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9F115AE-4610-2C88-1B40-C35757407891}"/>
              </a:ext>
            </a:extLst>
          </p:cNvPr>
          <p:cNvSpPr/>
          <p:nvPr/>
        </p:nvSpPr>
        <p:spPr>
          <a:xfrm>
            <a:off x="0" y="562819"/>
            <a:ext cx="12192001" cy="54244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hi-IN" sz="5800" b="1" dirty="0"/>
              <a:t>(२) तपाईंको गम्भीर प्रेमको </a:t>
            </a:r>
            <a:endParaRPr lang="en-US" sz="5800" b="1" dirty="0"/>
          </a:p>
          <a:p>
            <a:pPr algn="ctr">
              <a:lnSpc>
                <a:spcPct val="150000"/>
              </a:lnSpc>
            </a:pPr>
            <a:r>
              <a:rPr lang="hi-IN" sz="5800" b="1" dirty="0"/>
              <a:t>सागरमा डुबेँ प्रभु म (२)</a:t>
            </a:r>
            <a:endParaRPr lang="en-US" sz="5800" b="1" dirty="0"/>
          </a:p>
          <a:p>
            <a:pPr marL="0" marR="0" algn="ctr"/>
            <a:r>
              <a:rPr lang="en-US" sz="5800" b="1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Tapai</a:t>
            </a:r>
            <a:r>
              <a:rPr lang="en-US" sz="58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Ko </a:t>
            </a:r>
            <a:r>
              <a:rPr lang="en-US" sz="5800" b="1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Gamveer</a:t>
            </a:r>
            <a:r>
              <a:rPr lang="en-US" sz="58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5800" b="1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Pream</a:t>
            </a:r>
            <a:r>
              <a:rPr lang="en-US" sz="58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Ko, </a:t>
            </a:r>
          </a:p>
          <a:p>
            <a:pPr marL="0" marR="0" algn="ctr"/>
            <a:r>
              <a:rPr lang="en-US" sz="58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Sagar Maa Dubey Prabhu </a:t>
            </a:r>
            <a:r>
              <a:rPr lang="en-US" sz="5800" b="1" kern="10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Ma </a:t>
            </a:r>
            <a:endParaRPr lang="en-US" sz="5800" b="1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endParaRPr lang="en-US" sz="4200" b="1" dirty="0"/>
          </a:p>
        </p:txBody>
      </p:sp>
    </p:spTree>
    <p:extLst>
      <p:ext uri="{BB962C8B-B14F-4D97-AF65-F5344CB8AC3E}">
        <p14:creationId xmlns:p14="http://schemas.microsoft.com/office/powerpoint/2010/main" val="19230698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183</Words>
  <Application>Microsoft Macintosh PowerPoint</Application>
  <PresentationFormat>Widescreen</PresentationFormat>
  <Paragraphs>33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5" baseType="lpstr">
      <vt:lpstr>Aptos</vt:lpstr>
      <vt:lpstr>Arial</vt:lpstr>
      <vt:lpstr>BLACK LIVES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Bhuwan Basnet</dc:creator>
  <cp:lastModifiedBy>Bhuwan Basnet</cp:lastModifiedBy>
  <cp:revision>12</cp:revision>
  <dcterms:created xsi:type="dcterms:W3CDTF">2021-09-06T03:11:25Z</dcterms:created>
  <dcterms:modified xsi:type="dcterms:W3CDTF">2024-10-24T18:45:58Z</dcterms:modified>
</cp:coreProperties>
</file>