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426" r:id="rId2"/>
    <p:sldId id="419" r:id="rId3"/>
    <p:sldId id="425" r:id="rId4"/>
    <p:sldId id="427" r:id="rId5"/>
    <p:sldId id="422" r:id="rId6"/>
    <p:sldId id="428" r:id="rId7"/>
    <p:sldId id="429" r:id="rId8"/>
    <p:sldId id="420" r:id="rId9"/>
    <p:sldId id="424" r:id="rId10"/>
    <p:sldId id="423" r:id="rId11"/>
    <p:sldId id="430" r:id="rId12"/>
    <p:sldId id="432" r:id="rId13"/>
    <p:sldId id="43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5918"/>
  </p:normalViewPr>
  <p:slideViewPr>
    <p:cSldViewPr snapToGrid="0" snapToObjects="1">
      <p:cViewPr varScale="1">
        <p:scale>
          <a:sx n="109" d="100"/>
          <a:sy n="109" d="100"/>
        </p:scale>
        <p:origin x="2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51A06-9BE7-024F-9704-6791143019C6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1417E-949B-AE42-9BBF-001387D96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C841-953F-F365-0F2B-4072885C3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5849B-661E-ABAF-5DEB-9D92568BF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3873F-2270-E469-4F9F-FC0FF713F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B4C7E-17AB-B3B5-1182-51AB08EBA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29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93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6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C8E88-26C4-6F17-8322-61D51C42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B20415-3761-B6A5-A482-43422B876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12CF8B-983C-1FAB-887C-31E217400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BFD6E-B4EF-5D14-1685-F68F16EBBB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31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0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5704B-8F7D-4348-3D8A-7A9CF3FB7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B783D3-A572-B2E0-34D2-DA6804DE6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6A4E9-0AB7-8FC0-960E-8BF1B6B81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E8A1E-548F-6D97-4DE6-B8AA60B95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52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3D4B-2E51-7F43-8FD9-14EF0EB4A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2E8B4-548C-C803-1D5D-A3AA23FFD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BE5344-6F5F-F449-6DE6-563F7B97C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BBB8D-208E-F94D-C17F-45181F2A2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61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41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6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99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6C5E3-B5AF-F2A7-661F-4F497136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AFFD8A-0417-198B-0900-693CA7F21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03C20-5BA2-FC65-E0D4-C925DF810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16AD8-B2AF-52CD-1CDF-683310478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43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B1038-DD7F-3BC7-EE28-0E8F8E9F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22D3C-1F0A-CA96-388B-8B944AF07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61CD7-1B37-28FA-FC3D-231C0EB1D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544F7-D0BE-44E7-807C-9E2065F0ED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25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67421-BB5E-214D-3112-146BA2CA9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DDD3C-7522-A762-E014-67FDB3298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0C6367-003E-3139-1E47-9A7D932EB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100F6-9DBF-EA63-BEAC-30FC05548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6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8E06-7C2A-E942-8CDA-B6A6CE5C1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83150-A017-6742-9299-16923D81F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D68D9-145D-B544-993A-25B424EC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63D36-FDA1-C34F-831E-6D6847B8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01502-35BE-0A47-9A50-B63AB425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92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BC71-C29C-B24B-93CC-5DC8EE51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564DC-C0D0-C247-96FD-718A2E97C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BD70E-BCFF-FA48-9D6B-E2CE137A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2869B-E511-6542-8B73-F4CEEB57A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3185E-8C3B-8147-AA01-729AA6ED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5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B13C-3FAB-3E4D-A4F2-53A4D8A22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05861-1DA9-EF43-866B-22AA205B5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993A8-BA37-BC47-87BA-F2BD54C7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D724-F7F7-C94F-B5B2-0A3E891D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FEA62-8B3F-C44E-B0AC-AFDE5804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1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5C27-5010-2E45-BE01-C2B701CE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848E6-1F4E-014A-BAD1-5E0FC6059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51CD2-6F34-8F4F-A9D0-5CF2B0C07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99949-B54B-BA47-912E-C88AF5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AF92D-B80F-F54B-B768-C474961ED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1B018-182E-C148-AF5B-8D1ADFD0F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9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D775-9A54-6A49-B33B-CCFD51D0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C90CF-E0C0-334B-AE4F-425AC3F69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0ACCB-AF3E-DB4B-8FB1-58389FCE2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41CCF-4CB9-6B49-882A-031C419E2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80CE3B-13AF-6D4F-8F01-D0CAB7BAA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A6C0-0B26-B34A-8EB2-C7BF63669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12CA9-2AE3-514A-B2F3-FA596EC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75F75-7F4F-7D45-8C99-7F1575B3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4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91C0-F568-D840-9DFD-974709BB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F2414-9CEF-2441-A2B5-64CA86999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21F09-1334-2146-B9C1-5655AA0D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4EBB60-D239-9A46-B79B-3AE09162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546E47-2BBA-F740-AFB5-F0CA4F67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29550-0AC7-B74A-AFCB-97CBA48E6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1A305-161A-6F4B-B2D8-1A5D5676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3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9B736-FCFB-D64A-8670-B3746C6E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3C7A2-AF69-6D4C-A7EB-6ADDE3F5D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2BB35-B2A1-7840-A0A3-9EC3207DD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1F37B-B4AA-EB46-BE24-10890A41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F2598-DA73-314E-83C5-40E755BA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27322-6575-3341-AA1D-53341757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2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CA24-4F04-9641-B791-8E0F5891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141A95-15E9-AD46-B317-7A339B716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1F6F-85D0-0849-B750-A92EB1114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9853C-AA70-784C-ACF2-B2D5E3CE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3899F-9F9C-BF45-B164-B4997FFF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0F71D-2D4F-074E-9245-536DC931F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6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D48C2-2D33-8440-9D47-DFAC7016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E1B8C7-32D7-E74F-AC74-82A760B86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6568-3C42-D043-AFBA-6D044029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BE2E8-9222-8F48-B853-AAA099B1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1A5E6-19B0-2246-AA71-57744EA6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6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5D6F0C-C48B-E445-AA9A-3DBA32F68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C970B-2CF3-9C41-B13D-4C067F1AC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E1C14-213A-B947-B8BA-CE23FFCF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60E45-63AD-BE43-8EEC-954380A5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3ACE9-1695-AD4C-BA46-460A6455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0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CE66F2-2D5D-4540-B86B-5DE6631A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559ED-D763-1540-AB71-3B410DA8A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3AB91-DF64-3C4F-9B58-635B9C6FB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ED74A-6C98-BB49-A5EE-B9D6DE7FC2EE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86E0E-868A-784F-8805-857865D5E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CA401-A011-F44B-97AA-5393813E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6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9D0A9-2542-FC0C-093D-55C52BA13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8DE4B8-2BC2-DBE8-124C-7ACE9662A78E}"/>
              </a:ext>
            </a:extLst>
          </p:cNvPr>
          <p:cNvSpPr/>
          <p:nvPr/>
        </p:nvSpPr>
        <p:spPr>
          <a:xfrm>
            <a:off x="0" y="175846"/>
            <a:ext cx="12192000" cy="4909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परमप्रभु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महान्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प्रशंसाको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योग्य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Param Prabhu </a:t>
            </a: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Mahaan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Prasansa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</a:t>
            </a: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Yogya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8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175846"/>
            <a:ext cx="12192000" cy="6391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परमेश्वरको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सहरमा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पवित्र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पर्वतमा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Parmeshwor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Shahar Maa,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Pabitra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Parbat Maa(2)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1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0"/>
            <a:ext cx="12192000" cy="6031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हामी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आउँछौ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सिंहासन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अघि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प्रभु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हाम्रो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Haami</a:t>
            </a:r>
            <a:r>
              <a:rPr lang="en-US" sz="6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Awcha</a:t>
            </a:r>
            <a:r>
              <a:rPr lang="en-US" sz="6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Sihaansan</a:t>
            </a:r>
            <a:r>
              <a:rPr lang="en-US" sz="6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Aghi, Prabhu </a:t>
            </a:r>
            <a:r>
              <a:rPr lang="en-US" sz="6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Haamro</a:t>
            </a:r>
            <a:r>
              <a:rPr lang="en-US" sz="6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Anand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35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DEE8F-26C9-636D-B206-F117288E3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EF54E9-DA21-63BE-E952-8A8E4114B540}"/>
              </a:ext>
            </a:extLst>
          </p:cNvPr>
          <p:cNvSpPr/>
          <p:nvPr/>
        </p:nvSpPr>
        <p:spPr>
          <a:xfrm>
            <a:off x="0" y="82063"/>
            <a:ext cx="12192000" cy="6571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ल्याउ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छौ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ओंठको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फल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तपाईं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कहाँ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endParaRPr lang="en-US" sz="7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Lyaauchaw</a:t>
            </a:r>
            <a:r>
              <a:rPr lang="en-US" sz="72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Oth</a:t>
            </a:r>
            <a:r>
              <a:rPr lang="en-US" sz="72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Phal </a:t>
            </a:r>
          </a:p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Tapai</a:t>
            </a:r>
            <a:r>
              <a:rPr lang="en-US" sz="72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Kaha </a:t>
            </a:r>
            <a:endParaRPr lang="en-US" sz="7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52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82063"/>
            <a:ext cx="12192000" cy="5214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सम्झँदै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महान्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काम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जो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गर्नुभो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हाम्रो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लागी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...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5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Samjhandai</a:t>
            </a:r>
            <a:r>
              <a:rPr lang="en-US" sz="5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Mahan </a:t>
            </a:r>
            <a:r>
              <a:rPr lang="en-US" sz="5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Kaam</a:t>
            </a:r>
            <a:r>
              <a:rPr lang="en-US" sz="5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Jo </a:t>
            </a:r>
            <a:r>
              <a:rPr lang="en-US" sz="5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Garnu</a:t>
            </a:r>
            <a:r>
              <a:rPr lang="en-US" sz="5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Bho</a:t>
            </a:r>
            <a:r>
              <a:rPr lang="en-US" sz="5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Hamro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Lagi</a:t>
            </a:r>
            <a:r>
              <a:rPr lang="en-US" sz="6000" b="1" kern="100" dirty="0">
                <a:solidFill>
                  <a:srgbClr val="353535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..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39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3FF42-2902-2B1B-6D43-C484DE4CF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328F21-12A2-E55D-FECD-5365A195F703}"/>
              </a:ext>
            </a:extLst>
          </p:cNvPr>
          <p:cNvSpPr/>
          <p:nvPr/>
        </p:nvSpPr>
        <p:spPr>
          <a:xfrm>
            <a:off x="0" y="175846"/>
            <a:ext cx="12192000" cy="4909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परमप्रभु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महान्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प्रशंसाको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योग्य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Param Prabhu </a:t>
            </a: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Mahaan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Prasansa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</a:t>
            </a: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Yogya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56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410DF-74E2-00C1-B11A-35859E2C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64A00-0D0C-FE2C-B4DD-777FB5A21682}"/>
              </a:ext>
            </a:extLst>
          </p:cNvPr>
          <p:cNvSpPr/>
          <p:nvPr/>
        </p:nvSpPr>
        <p:spPr>
          <a:xfrm>
            <a:off x="0" y="175846"/>
            <a:ext cx="12192000" cy="6391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परमेश्वरको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सहरमा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पवित्र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पर्वतमा</a:t>
            </a:r>
            <a:r>
              <a:rPr lang="en-US" sz="7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Parmeshwor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Shahar Maa, </a:t>
            </a:r>
          </a:p>
          <a:p>
            <a:pPr marL="0" marR="0" algn="ctr">
              <a:lnSpc>
                <a:spcPct val="150000"/>
              </a:lnSpc>
            </a:pPr>
            <a:r>
              <a:rPr lang="en-US" sz="7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Pabitra</a:t>
            </a:r>
            <a:r>
              <a:rPr lang="en-US" sz="7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Parbat Maa(2)</a:t>
            </a:r>
            <a:endParaRPr lang="en-US" sz="7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60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3E5C16-DE0B-DE41-9B31-D13BE365B38B}"/>
              </a:ext>
            </a:extLst>
          </p:cNvPr>
          <p:cNvSpPr/>
          <p:nvPr/>
        </p:nvSpPr>
        <p:spPr>
          <a:xfrm>
            <a:off x="0" y="-5862"/>
            <a:ext cx="12192001" cy="6031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हेर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परमे्वरको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पाल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मानिससँग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छन्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Hera </a:t>
            </a:r>
            <a:r>
              <a:rPr lang="en-US" sz="66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Parmeshwor</a:t>
            </a:r>
            <a:r>
              <a:rPr lang="en-US" sz="66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Ko Paal Manish Sanga Cha 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2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197346"/>
            <a:ext cx="121920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परमेश्वरको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जन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खडा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हुनेछ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उहाँले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हाम्रो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आशु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पुछ्ने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</a:t>
            </a:r>
            <a:r>
              <a:rPr lang="en-US" sz="5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</a:p>
          <a:p>
            <a:pPr algn="ctr">
              <a:lnSpc>
                <a:spcPct val="150000"/>
              </a:lnSpc>
            </a:pPr>
            <a:r>
              <a:rPr lang="en-US" sz="5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Parmeshwor</a:t>
            </a:r>
            <a:r>
              <a:rPr lang="en-US" sz="5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Jan Khara </a:t>
            </a:r>
            <a:r>
              <a:rPr lang="en-US" sz="5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Hunecha</a:t>
            </a:r>
            <a:endParaRPr lang="en-US" sz="5600" b="1" kern="100" dirty="0">
              <a:solidFill>
                <a:srgbClr val="353535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5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Waha</a:t>
            </a:r>
            <a:r>
              <a:rPr lang="en-US" sz="56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Le Hamro Aasu </a:t>
            </a:r>
            <a:r>
              <a:rPr lang="en-US" sz="56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Puchnecha</a:t>
            </a:r>
            <a:endParaRPr lang="en-US" sz="5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sz="5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9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3E5C16-DE0B-DE41-9B31-D13BE365B38B}"/>
              </a:ext>
            </a:extLst>
          </p:cNvPr>
          <p:cNvSpPr/>
          <p:nvPr/>
        </p:nvSpPr>
        <p:spPr>
          <a:xfrm>
            <a:off x="-1" y="0"/>
            <a:ext cx="12192001" cy="6571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दुःख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शोक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सिद्धने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छ</a:t>
            </a:r>
            <a:r>
              <a:rPr lang="en-US" sz="72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72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सदालाई</a:t>
            </a:r>
            <a:r>
              <a:rPr lang="en-US" sz="7200" b="1" kern="100" dirty="0"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…</a:t>
            </a:r>
            <a:endParaRPr lang="en-US" sz="7200" b="1" kern="100" dirty="0">
              <a:effectLst/>
              <a:latin typeface="Kohinoor Devanagari" panose="02000000000000000000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Dukha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Ra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Shoq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Siddhinrcha</a:t>
            </a: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 marL="0" marR="0" algn="ctr">
              <a:lnSpc>
                <a:spcPct val="150000"/>
              </a:lnSpc>
            </a:pPr>
            <a:r>
              <a:rPr lang="en-US" sz="7200" b="1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Sada </a:t>
            </a:r>
            <a:r>
              <a:rPr lang="en-US" sz="7200" b="1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Laai</a:t>
            </a:r>
            <a:r>
              <a:rPr lang="en-US" sz="7200" b="1" dirty="0">
                <a:solidFill>
                  <a:srgbClr val="353535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…</a:t>
            </a:r>
            <a:endParaRPr lang="en-US" sz="72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9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6C021-B58B-5EB1-E875-2CC42131F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9B860F-6CA6-BE11-74C3-F7CD1E74F896}"/>
              </a:ext>
            </a:extLst>
          </p:cNvPr>
          <p:cNvSpPr/>
          <p:nvPr/>
        </p:nvSpPr>
        <p:spPr>
          <a:xfrm>
            <a:off x="-1" y="105508"/>
            <a:ext cx="12192001" cy="5499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हल्लेलूयाह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..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सर्वोच्च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परमेश्वर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राज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गर्छन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Hallelujah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Sworwacha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Parmesour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Raaj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Garchan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42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48F05-FD4F-0CE7-BE04-6C7C075D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C23B1E-1FBB-B932-4713-4C00AC2A7513}"/>
              </a:ext>
            </a:extLst>
          </p:cNvPr>
          <p:cNvSpPr/>
          <p:nvPr/>
        </p:nvSpPr>
        <p:spPr>
          <a:xfrm>
            <a:off x="0" y="105508"/>
            <a:ext cx="12192001" cy="5499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हल्लेलूयाह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सेनाहरुका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प्रभू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राज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गर्छन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।</a:t>
            </a:r>
          </a:p>
          <a:p>
            <a:pPr marL="0" marR="0" algn="ctr">
              <a:lnSpc>
                <a:spcPct val="150000"/>
              </a:lnSpc>
            </a:pP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Hallelujah Sehna Haruka Prabhu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Raaj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Garchan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..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892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84018-1385-1CC2-9162-E48B72F6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4D88C0-2F62-CF1A-7D1B-8E150D6F47D6}"/>
              </a:ext>
            </a:extLst>
          </p:cNvPr>
          <p:cNvSpPr/>
          <p:nvPr/>
        </p:nvSpPr>
        <p:spPr>
          <a:xfrm>
            <a:off x="0" y="117231"/>
            <a:ext cx="12192001" cy="5499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आन्दित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हौ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मेरो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प्राण,प्रशंसा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चढाऊ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)4x</a:t>
            </a:r>
          </a:p>
          <a:p>
            <a:pPr algn="ctr">
              <a:lnSpc>
                <a:spcPct val="150000"/>
              </a:lnSpc>
            </a:pP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Anandith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Ho Mero Pran 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Prasansa</a:t>
            </a:r>
            <a:r>
              <a:rPr lang="en-US" sz="6000" b="1" kern="100" dirty="0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solidFill>
                  <a:srgbClr val="353535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Chadau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209</Words>
  <Application>Microsoft Macintosh PowerPoint</Application>
  <PresentationFormat>Widescreen</PresentationFormat>
  <Paragraphs>54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17</cp:revision>
  <dcterms:created xsi:type="dcterms:W3CDTF">2021-09-05T03:17:14Z</dcterms:created>
  <dcterms:modified xsi:type="dcterms:W3CDTF">2024-10-24T18:32:14Z</dcterms:modified>
</cp:coreProperties>
</file>