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42" r:id="rId2"/>
    <p:sldId id="450" r:id="rId3"/>
    <p:sldId id="451" r:id="rId4"/>
    <p:sldId id="448" r:id="rId5"/>
    <p:sldId id="44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5"/>
    <p:restoredTop sz="95775"/>
  </p:normalViewPr>
  <p:slideViewPr>
    <p:cSldViewPr snapToGrid="0" snapToObjects="1">
      <p:cViewPr varScale="1">
        <p:scale>
          <a:sx n="128" d="100"/>
          <a:sy n="128" d="100"/>
        </p:scale>
        <p:origin x="2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73F1C-62D6-FB4A-AF15-3DC6DECD2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938E09-2697-EF47-BD80-F9B18EA45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4D664-F908-0C49-A8DE-92A11A4A3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82E7E-8F38-4F40-861B-DF3992EF8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D3AD3-C653-4349-9559-0555B6082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6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9D45D-D29C-C043-97B9-CB57D02EC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15D46-F541-EC41-A52F-61BEEC885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27536-99F0-4D4A-83EC-47ED753B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E634E-D329-AC4E-B03C-883FFD07D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71C30-2D7A-8741-B643-F5CE7068B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E7B1-9F3F-9142-8618-F27AF07D1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33FC-6982-084B-AD03-765EE2A99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EF5A5-7069-D944-BEA1-A1CA017D5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431D5-4C68-BE4A-8147-3FFE9B867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1CF32-60A4-5F4F-A95D-F7F5851CD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4AFA-AA13-034D-ABB8-2DC55CE22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E26B2-707C-794B-947B-4A4C9C82C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0C6DF-76E9-D142-B7A7-28243A20D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A9ED7-483B-0241-ACB3-E75D8A13F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D89D2-BF2C-2444-8AAF-065D8A926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D35AE-5786-9C4B-8225-8AAC72AE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0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FDF04-CB7A-5D44-A9EB-AEC9F6BD8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BB90FF-BBA2-6E41-9FAC-CDCA964EC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B42FC-3001-F64B-BA6F-11F0D1A20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DA5DE7-198E-954D-A791-2A158E9E9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6E167D-3B67-1047-AA0C-987A4F834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3D0F7-71EF-E949-A3EB-E7087D341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22CB18-5E67-3545-9BC3-6E1CBBE50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6E3DF1-A306-E64F-80F2-B241DCD28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2BC61-406C-4048-9C6D-26BF7C421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5AE04D-AB95-9640-9FCA-ED1E71349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94CE1A-0DE3-5E4B-9238-44039E46E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7417F-64B6-C945-9F52-F22CC4303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6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D6110D-19D2-AE40-B313-4E658E643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76B3D-D3AF-BC4E-A59B-2C800255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9DA68-BCC4-1C4A-BAD1-B63511366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8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5C905-FDC8-CA4D-B90E-EDBF3534A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5F5F-0C82-0F47-B6D3-99A37B50F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145DF-F59F-A741-BFA6-DDC94DB7F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2BF0F-E5DE-7B43-9C66-70913FE0F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C0B28-CD7B-954C-8010-FE7E8FDB7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919F0-A4ED-3C46-B2C4-D19E8A87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30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B9546-AF41-5A43-BC8E-FF28F7B7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BEEF01-B368-6A49-AEFE-A05A28CCA5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81E39-5437-114A-96CB-39F9218F9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3E4F5-1D85-5342-86C3-3539412E2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A15DF-6547-104B-B1FB-BEFA6560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BC201-3AC9-DC43-AFE1-842BB157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5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FCF6-439B-1740-A94E-6EAF27681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8220B-96F4-3B4C-81A1-6D5A56CED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F7626-7AC1-DA46-A970-FFFFACCC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59F2E-7095-6640-9832-C4650E5CE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F258C-B026-A340-9242-E85F5AD6A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42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2B37B1-B117-4C4E-984D-9BCEE805B8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5AA0CF-9D71-A341-955B-91F335F38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248BE-32DA-C04A-9912-D9FB06CBA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3EDF-7EBB-BF4C-8E21-6D7A713A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24ECC-0A95-4B43-943D-67AD003F1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3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EF5FC-2530-7049-9DF1-879CE568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D5E45-6205-3B42-ADA4-AA4483F40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C8A75-5071-AC4B-9299-CC3827179F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C68B8-5744-384F-AE4B-3FA926B9E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CB699-8C5F-1741-BABE-773D30B97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6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46876-DF08-9B40-8ED8-34EDE421C500}"/>
              </a:ext>
            </a:extLst>
          </p:cNvPr>
          <p:cNvSpPr/>
          <p:nvPr/>
        </p:nvSpPr>
        <p:spPr>
          <a:xfrm>
            <a:off x="-567" y="352052"/>
            <a:ext cx="12192001" cy="7095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प्रशंसा</a:t>
            </a: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होस्</a:t>
            </a: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‌ </a:t>
            </a: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परमप्रभुको</a:t>
            </a: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जसले</a:t>
            </a: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सबै</a:t>
            </a: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सृजनुभो</a:t>
            </a:r>
            <a:endParaRPr lang="en-US" sz="5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माया</a:t>
            </a: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गरी</a:t>
            </a: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जीवन</a:t>
            </a: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दिनु</a:t>
            </a: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भो</a:t>
            </a:r>
            <a:r>
              <a:rPr lang="en-US" sz="5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(२)</a:t>
            </a:r>
          </a:p>
          <a:p>
            <a:pPr marL="0" marR="0" algn="ctr">
              <a:lnSpc>
                <a:spcPct val="150000"/>
              </a:lnSpc>
            </a:pPr>
            <a:r>
              <a:rPr lang="en-US" sz="5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Prasamsha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Hos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Paramprabhuko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Jasaley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Sabai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Srijhanuvo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5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Maya Gari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Jiwan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Dinuvo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)2</a:t>
            </a:r>
            <a:endParaRPr lang="en-US" sz="5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4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832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B1866-C84A-A3E9-6618-D4753009A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7DA2E60-7B09-342B-BCB1-52190B542B20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B6D25F-8911-9E02-2183-A41DC3578B02}"/>
              </a:ext>
            </a:extLst>
          </p:cNvPr>
          <p:cNvSpPr/>
          <p:nvPr/>
        </p:nvSpPr>
        <p:spPr>
          <a:xfrm>
            <a:off x="0" y="103574"/>
            <a:ext cx="12192001" cy="6031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आकाश</a:t>
            </a:r>
            <a:r>
              <a:rPr lang="en-US" sz="66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66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उनैको</a:t>
            </a:r>
            <a:r>
              <a:rPr lang="en-US" sz="66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66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सृष्टि</a:t>
            </a:r>
            <a:r>
              <a:rPr lang="en-US" sz="66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66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हुन्</a:t>
            </a:r>
            <a:r>
              <a:rPr lang="en-US" sz="66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‌, </a:t>
            </a:r>
          </a:p>
          <a:p>
            <a:pPr algn="ctr">
              <a:lnSpc>
                <a:spcPct val="150000"/>
              </a:lnSpc>
            </a:pPr>
            <a:r>
              <a:rPr lang="en-US" sz="66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यो</a:t>
            </a:r>
            <a:r>
              <a:rPr lang="en-US" sz="66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66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संसार</a:t>
            </a:r>
            <a:r>
              <a:rPr lang="en-US" sz="66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66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सृजने</a:t>
            </a:r>
            <a:r>
              <a:rPr lang="en-US" sz="66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66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उनै</a:t>
            </a:r>
            <a:r>
              <a:rPr lang="en-US" sz="66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66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हुन्</a:t>
            </a:r>
            <a:r>
              <a:rPr lang="en-US" sz="66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‌</a:t>
            </a:r>
            <a:r>
              <a:rPr lang="en-US" sz="6600" b="1" dirty="0">
                <a:effectLst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Akash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Unaiko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Shristi Hun,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Sansar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Srijhaney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Unai Hun</a:t>
            </a:r>
            <a:endParaRPr lang="en-US" sz="6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5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85531-FC4C-F025-658F-80193C21C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D95490D-9213-47B4-2884-13F0D2FCE60C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4CE7E7-9B5B-5456-83E1-86D95D3BA1FC}"/>
              </a:ext>
            </a:extLst>
          </p:cNvPr>
          <p:cNvSpPr/>
          <p:nvPr/>
        </p:nvSpPr>
        <p:spPr>
          <a:xfrm>
            <a:off x="-567" y="0"/>
            <a:ext cx="12192001" cy="619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प्राणी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र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उड़ने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चरा-चुरूंगी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बादलु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बर्षे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बुहार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यो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घाम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यो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जून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तारा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लहर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।</a:t>
            </a:r>
          </a:p>
          <a:p>
            <a:pPr marL="0" marR="0" algn="ctr">
              <a:lnSpc>
                <a:spcPct val="150000"/>
              </a:lnSpc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Prani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Rah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Udney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Chara-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Churingi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Badalu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Barsa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Buhar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Gham Jun Tara Lahar 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72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9462E-08F9-E939-7008-346640AE2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1EC5CF8-DF2C-31F1-59D3-3503220AC67B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F81C0B-B8A8-C6F2-6591-9230F892DC63}"/>
              </a:ext>
            </a:extLst>
          </p:cNvPr>
          <p:cNvSpPr/>
          <p:nvPr/>
        </p:nvSpPr>
        <p:spPr>
          <a:xfrm>
            <a:off x="0" y="0"/>
            <a:ext cx="12192001" cy="6571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सत्य</a:t>
            </a:r>
            <a:r>
              <a:rPr lang="en-US" sz="72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, </a:t>
            </a:r>
            <a:r>
              <a:rPr lang="en-US" sz="72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अगुवाई</a:t>
            </a:r>
            <a:r>
              <a:rPr lang="en-US" sz="72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72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गर्नुभो</a:t>
            </a:r>
            <a:r>
              <a:rPr lang="en-US" sz="72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72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विश्वास</a:t>
            </a:r>
            <a:r>
              <a:rPr lang="en-US" sz="72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72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संसारलाई</a:t>
            </a:r>
            <a:r>
              <a:rPr lang="en-US" sz="72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72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दिनु</a:t>
            </a:r>
            <a:r>
              <a:rPr lang="en-US" sz="7200" b="1" dirty="0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 </a:t>
            </a:r>
            <a:r>
              <a:rPr lang="en-US" sz="7200" b="1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</a:rPr>
              <a:t>भो</a:t>
            </a:r>
            <a:r>
              <a:rPr lang="en-US" sz="7200" b="1" dirty="0">
                <a:effectLst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7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Satya </a:t>
            </a:r>
            <a:r>
              <a:rPr lang="en-US" sz="7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Ahguwai</a:t>
            </a:r>
            <a:r>
              <a:rPr lang="en-US" sz="7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Garnuvo</a:t>
            </a:r>
            <a:r>
              <a:rPr lang="en-US" sz="7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7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Biswash</a:t>
            </a:r>
            <a:r>
              <a:rPr lang="en-US" sz="7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Sansarlai</a:t>
            </a:r>
            <a:r>
              <a:rPr lang="en-US" sz="7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Dinuvo</a:t>
            </a:r>
            <a:endParaRPr lang="en-US" sz="7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0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46876-DF08-9B40-8ED8-34EDE421C500}"/>
              </a:ext>
            </a:extLst>
          </p:cNvPr>
          <p:cNvSpPr/>
          <p:nvPr/>
        </p:nvSpPr>
        <p:spPr>
          <a:xfrm>
            <a:off x="0" y="0"/>
            <a:ext cx="12192001" cy="619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बाटो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र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सत्य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जीवन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ख्रीष्ट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केवल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येशू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हुन्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‌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उनमा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आनन्द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शान्ति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आनन्द</a:t>
            </a:r>
            <a:r>
              <a:rPr lang="en-US" sz="54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।</a:t>
            </a:r>
          </a:p>
          <a:p>
            <a:pPr marL="0" marR="0" algn="ctr">
              <a:lnSpc>
                <a:spcPct val="150000"/>
              </a:lnSpc>
            </a:pP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Bato Rah Satya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Jiwan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CHRIST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Kewal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YESHU Hun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Unmaa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Cha Anand Shanti Anand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658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119</Words>
  <Application>Microsoft Macintosh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Arial</vt:lpstr>
      <vt:lpstr>BLACK LIVES</vt:lpstr>
      <vt:lpstr>Calibri</vt:lpstr>
      <vt:lpstr>Calibri Light</vt:lpstr>
      <vt:lpstr>Kohinoor Devanagari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19</cp:revision>
  <dcterms:created xsi:type="dcterms:W3CDTF">2021-09-06T03:11:25Z</dcterms:created>
  <dcterms:modified xsi:type="dcterms:W3CDTF">2024-10-24T18:51:52Z</dcterms:modified>
</cp:coreProperties>
</file>